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8404800" cx="49377600"/>
  <p:notesSz cx="9144000" cy="6858000"/>
  <p:embeddedFontLst>
    <p:embeddedFont>
      <p:font typeface="Cabin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abin-boldItalic.fntdata"/><Relationship Id="rId5" Type="http://schemas.openxmlformats.org/officeDocument/2006/relationships/slide" Target="slides/slide1.xml"/><Relationship Id="rId6" Type="http://schemas.openxmlformats.org/officeDocument/2006/relationships/font" Target="fonts/Cabin-regular.fntdata"/><Relationship Id="rId7" Type="http://schemas.openxmlformats.org/officeDocument/2006/relationships/font" Target="fonts/Cabin-bold.fntdata"/><Relationship Id="rId8" Type="http://schemas.openxmlformats.org/officeDocument/2006/relationships/font" Target="fonts/Cabin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524300" y="514350"/>
            <a:ext cx="6096299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3703319" y="11930382"/>
            <a:ext cx="41970960" cy="8232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7406639" y="21762720"/>
            <a:ext cx="34564318" cy="9814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740"/>
              </a:spcBef>
              <a:buClr>
                <a:srgbClr val="888888"/>
              </a:buClr>
              <a:buFont typeface="Arial"/>
              <a:buNone/>
              <a:defRPr b="0" i="0" sz="18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85" lvl="1" marL="2662086" marR="0" rtl="0" algn="ctr">
              <a:spcBef>
                <a:spcPts val="3260"/>
              </a:spcBef>
              <a:buClr>
                <a:srgbClr val="888888"/>
              </a:buClr>
              <a:buFont typeface="Arial"/>
              <a:buNone/>
              <a:defRPr b="0" i="0" sz="16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4" lvl="2" marL="5324154" marR="0" rtl="0" algn="ctr">
              <a:spcBef>
                <a:spcPts val="2800"/>
              </a:spcBef>
              <a:buClr>
                <a:srgbClr val="888888"/>
              </a:buClr>
              <a:buFont typeface="Arial"/>
              <a:buNone/>
              <a:defRPr b="0" i="0" sz="14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634" lvl="3" marL="7986234" marR="0" rtl="0" algn="ctr">
              <a:spcBef>
                <a:spcPts val="2340"/>
              </a:spcBef>
              <a:buClr>
                <a:srgbClr val="888888"/>
              </a:buClr>
              <a:buFont typeface="Arial"/>
              <a:buNone/>
              <a:defRPr b="0" i="0" sz="1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9" lvl="4" marL="10648320" marR="0" rtl="0" algn="ctr">
              <a:spcBef>
                <a:spcPts val="2340"/>
              </a:spcBef>
              <a:buClr>
                <a:srgbClr val="888888"/>
              </a:buClr>
              <a:buFont typeface="Arial"/>
              <a:buNone/>
              <a:defRPr b="0" i="0" sz="1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3" lvl="5" marL="13310394" marR="0" rtl="0" algn="ctr">
              <a:spcBef>
                <a:spcPts val="2340"/>
              </a:spcBef>
              <a:buClr>
                <a:srgbClr val="888888"/>
              </a:buClr>
              <a:buFont typeface="Arial"/>
              <a:buNone/>
              <a:defRPr b="0" i="0" sz="1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4" lvl="6" marL="15972475" marR="0" rtl="0" algn="ctr">
              <a:spcBef>
                <a:spcPts val="2340"/>
              </a:spcBef>
              <a:buClr>
                <a:srgbClr val="888888"/>
              </a:buClr>
              <a:buFont typeface="Arial"/>
              <a:buNone/>
              <a:defRPr b="0" i="0" sz="1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47" lvl="7" marL="18634548" marR="0" rtl="0" algn="ctr">
              <a:spcBef>
                <a:spcPts val="2340"/>
              </a:spcBef>
              <a:buClr>
                <a:srgbClr val="888888"/>
              </a:buClr>
              <a:buFont typeface="Arial"/>
              <a:buNone/>
              <a:defRPr b="0" i="0" sz="1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3" lvl="8" marL="21296634" marR="0" rtl="0" algn="ctr">
              <a:spcBef>
                <a:spcPts val="2340"/>
              </a:spcBef>
              <a:buClr>
                <a:srgbClr val="888888"/>
              </a:buClr>
              <a:buFont typeface="Arial"/>
              <a:buNone/>
              <a:defRPr b="0" i="0" sz="1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7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7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7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2468880" y="1537973"/>
            <a:ext cx="44439840" cy="640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12016102" y="-586077"/>
            <a:ext cx="25345393" cy="44439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09114" lvl="0" marL="1996564" marR="0" rtl="0" algn="l">
              <a:spcBef>
                <a:spcPts val="37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6527" lvl="1" marL="4325878" marR="0" rtl="0" algn="l">
              <a:spcBef>
                <a:spcPts val="32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890" lvl="2" marL="6655190" marR="0" rtl="0" algn="l"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8727" lvl="3" marL="931727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3807" lvl="4" marL="1197935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88880" lvl="5" marL="14641430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6661" lvl="6" marL="1730351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1742" lvl="7" marL="1996559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9526" lvl="8" marL="22627676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-30422665" y="104703408"/>
            <a:ext cx="209723991" cy="199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-70833436" y="85115244"/>
            <a:ext cx="209723991" cy="59175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09114" lvl="0" marL="1996564" marR="0" rtl="0" algn="l">
              <a:spcBef>
                <a:spcPts val="37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6527" lvl="1" marL="4325878" marR="0" rtl="0" algn="l">
              <a:spcBef>
                <a:spcPts val="32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890" lvl="2" marL="6655190" marR="0" rtl="0" algn="l"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8727" lvl="3" marL="931727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3807" lvl="4" marL="1197935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88880" lvl="5" marL="14641430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6661" lvl="6" marL="1730351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1742" lvl="7" marL="1996559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9526" lvl="8" marL="22627676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2468880" y="1537973"/>
            <a:ext cx="44439840" cy="640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2468880" y="8961146"/>
            <a:ext cx="44439840" cy="253453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09114" lvl="0" marL="1996564" marR="0" rtl="0" algn="l">
              <a:spcBef>
                <a:spcPts val="37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6527" lvl="1" marL="4325878" marR="0" rtl="0" algn="l">
              <a:spcBef>
                <a:spcPts val="32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890" lvl="2" marL="6655190" marR="0" rtl="0" algn="l"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8727" lvl="3" marL="931727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3807" lvl="4" marL="1197935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88880" lvl="5" marL="14641430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6661" lvl="6" marL="1730351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1742" lvl="7" marL="1996559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9526" lvl="8" marL="22627676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900489" y="24678643"/>
            <a:ext cx="41970960" cy="76276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900489" y="16277618"/>
            <a:ext cx="41970960" cy="84010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2340"/>
              </a:spcBef>
              <a:buClr>
                <a:srgbClr val="888888"/>
              </a:buClr>
              <a:buFont typeface="Arial"/>
              <a:buNone/>
              <a:defRPr b="0" i="0" sz="1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85" lvl="1" marL="2662086" marR="0" rtl="0" algn="l">
              <a:spcBef>
                <a:spcPts val="2100"/>
              </a:spcBef>
              <a:buClr>
                <a:srgbClr val="888888"/>
              </a:buClr>
              <a:buFont typeface="Arial"/>
              <a:buNone/>
              <a:defRPr b="0" i="0" sz="10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4" lvl="2" marL="5324154" marR="0" rtl="0" algn="l">
              <a:spcBef>
                <a:spcPts val="1860"/>
              </a:spcBef>
              <a:buClr>
                <a:srgbClr val="888888"/>
              </a:buClr>
              <a:buFont typeface="Arial"/>
              <a:buNone/>
              <a:defRPr b="0" i="0" sz="9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634" lvl="3" marL="7986234" marR="0" rtl="0" algn="l">
              <a:spcBef>
                <a:spcPts val="1640"/>
              </a:spcBef>
              <a:buClr>
                <a:srgbClr val="888888"/>
              </a:buClr>
              <a:buFont typeface="Arial"/>
              <a:buNone/>
              <a:defRPr b="0" i="0" sz="8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9" lvl="4" marL="10648320" marR="0" rtl="0" algn="l">
              <a:spcBef>
                <a:spcPts val="1640"/>
              </a:spcBef>
              <a:buClr>
                <a:srgbClr val="888888"/>
              </a:buClr>
              <a:buFont typeface="Arial"/>
              <a:buNone/>
              <a:defRPr b="0" i="0" sz="8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3" lvl="5" marL="13310394" marR="0" rtl="0" algn="l">
              <a:spcBef>
                <a:spcPts val="1640"/>
              </a:spcBef>
              <a:buClr>
                <a:srgbClr val="888888"/>
              </a:buClr>
              <a:buFont typeface="Arial"/>
              <a:buNone/>
              <a:defRPr b="0" i="0" sz="8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4" lvl="6" marL="15972475" marR="0" rtl="0" algn="l">
              <a:spcBef>
                <a:spcPts val="1640"/>
              </a:spcBef>
              <a:buClr>
                <a:srgbClr val="888888"/>
              </a:buClr>
              <a:buFont typeface="Arial"/>
              <a:buNone/>
              <a:defRPr b="0" i="0" sz="8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47" lvl="7" marL="18634548" marR="0" rtl="0" algn="l">
              <a:spcBef>
                <a:spcPts val="1640"/>
              </a:spcBef>
              <a:buClr>
                <a:srgbClr val="888888"/>
              </a:buClr>
              <a:buFont typeface="Arial"/>
              <a:buNone/>
              <a:defRPr b="0" i="0" sz="8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3" lvl="8" marL="21296634" marR="0" rtl="0" algn="l">
              <a:spcBef>
                <a:spcPts val="1640"/>
              </a:spcBef>
              <a:buClr>
                <a:srgbClr val="888888"/>
              </a:buClr>
              <a:buFont typeface="Arial"/>
              <a:buNone/>
              <a:defRPr b="0" i="0" sz="8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2468880" y="1537973"/>
            <a:ext cx="44439840" cy="640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440578" y="57349393"/>
            <a:ext cx="39587805" cy="162215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61514" lvl="0" marL="1996564" marR="0" rtl="0" algn="l">
              <a:spcBef>
                <a:spcPts val="32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82577" lvl="1" marL="4325878" marR="0" rtl="0" algn="l"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940" lvl="2" marL="6655190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74927" lvl="3" marL="9317277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70007" lvl="4" marL="11979357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65080" lvl="5" marL="14641430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72861" lvl="6" marL="17303512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67942" lvl="7" marL="19965592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75726" lvl="8" marL="22627676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4851343" y="57349393"/>
            <a:ext cx="39587805" cy="162215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61514" lvl="0" marL="1996564" marR="0" rtl="0" algn="l">
              <a:spcBef>
                <a:spcPts val="32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82577" lvl="1" marL="4325878" marR="0" rtl="0" algn="l"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940" lvl="2" marL="6655190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74927" lvl="3" marL="9317277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70007" lvl="4" marL="11979357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65080" lvl="5" marL="14641430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72861" lvl="6" marL="17303512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67942" lvl="7" marL="19965592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75726" lvl="8" marL="22627676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2468880" y="1537973"/>
            <a:ext cx="44439840" cy="640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2468881" y="8596632"/>
            <a:ext cx="21817015" cy="35826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2800"/>
              </a:spcBef>
              <a:buClr>
                <a:schemeClr val="dk1"/>
              </a:buClr>
              <a:buFont typeface="Arial"/>
              <a:buNone/>
              <a:defRPr b="1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85" lvl="1" marL="2662086" marR="0" rtl="0" algn="l">
              <a:spcBef>
                <a:spcPts val="2340"/>
              </a:spcBef>
              <a:buClr>
                <a:schemeClr val="dk1"/>
              </a:buClr>
              <a:buFont typeface="Arial"/>
              <a:buNone/>
              <a:defRPr b="1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4" lvl="2" marL="5324154" marR="0" rtl="0" algn="l">
              <a:spcBef>
                <a:spcPts val="2100"/>
              </a:spcBef>
              <a:buClr>
                <a:schemeClr val="dk1"/>
              </a:buClr>
              <a:buFont typeface="Arial"/>
              <a:buNone/>
              <a:defRPr b="1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634" lvl="3" marL="7986234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9" lvl="4" marL="10648320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3" lvl="5" marL="13310394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4" lvl="6" marL="15972475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47" lvl="7" marL="18634548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3" lvl="8" marL="21296634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2468881" y="12179300"/>
            <a:ext cx="21817015" cy="22127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7564" lvl="0" marL="1996564" marR="0" rtl="0" algn="l"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28627" lvl="1" marL="4325878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67140" lvl="2" marL="6655190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51127" lvl="3" marL="9317277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46207" lvl="4" marL="11979357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41280" lvl="5" marL="14641430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49061" lvl="6" marL="17303512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4142" lvl="7" marL="19965592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51926" lvl="8" marL="22627676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25083159" y="8596632"/>
            <a:ext cx="21825585" cy="35826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2800"/>
              </a:spcBef>
              <a:buClr>
                <a:schemeClr val="dk1"/>
              </a:buClr>
              <a:buFont typeface="Arial"/>
              <a:buNone/>
              <a:defRPr b="1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85" lvl="1" marL="2662086" marR="0" rtl="0" algn="l">
              <a:spcBef>
                <a:spcPts val="2340"/>
              </a:spcBef>
              <a:buClr>
                <a:schemeClr val="dk1"/>
              </a:buClr>
              <a:buFont typeface="Arial"/>
              <a:buNone/>
              <a:defRPr b="1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4" lvl="2" marL="5324154" marR="0" rtl="0" algn="l">
              <a:spcBef>
                <a:spcPts val="2100"/>
              </a:spcBef>
              <a:buClr>
                <a:schemeClr val="dk1"/>
              </a:buClr>
              <a:buFont typeface="Arial"/>
              <a:buNone/>
              <a:defRPr b="1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634" lvl="3" marL="7986234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9" lvl="4" marL="10648320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3" lvl="5" marL="13310394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4" lvl="6" marL="15972475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47" lvl="7" marL="18634548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3" lvl="8" marL="21296634" marR="0" rtl="0" algn="l">
              <a:spcBef>
                <a:spcPts val="1860"/>
              </a:spcBef>
              <a:buClr>
                <a:schemeClr val="dk1"/>
              </a:buClr>
              <a:buFont typeface="Arial"/>
              <a:buNone/>
              <a:defRPr b="1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25083159" y="12179300"/>
            <a:ext cx="21825585" cy="22127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7564" lvl="0" marL="1996564" marR="0" rtl="0" algn="l"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28627" lvl="1" marL="4325878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67140" lvl="2" marL="6655190" marR="0" rtl="0" algn="l"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51127" lvl="3" marL="9317277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46207" lvl="4" marL="11979357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41280" lvl="5" marL="14641430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49061" lvl="6" marL="17303512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44142" lvl="7" marL="19965592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51926" lvl="8" marL="22627676" marR="0" rtl="0" algn="l">
              <a:spcBef>
                <a:spcPts val="18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9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2468880" y="1537973"/>
            <a:ext cx="44439840" cy="640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2468903" y="1529079"/>
            <a:ext cx="16244889" cy="65074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9305270" y="1529099"/>
            <a:ext cx="27603449" cy="32777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09114" lvl="0" marL="1996564" marR="0" rtl="0" algn="l">
              <a:spcBef>
                <a:spcPts val="37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6527" lvl="1" marL="4325878" marR="0" rtl="0" algn="l">
              <a:spcBef>
                <a:spcPts val="32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890" lvl="2" marL="6655190" marR="0" rtl="0" algn="l"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8727" lvl="3" marL="931727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3807" lvl="4" marL="1197935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88880" lvl="5" marL="14641430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6661" lvl="6" marL="1730351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1742" lvl="7" marL="1996559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9526" lvl="8" marL="22627676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2468903" y="8036578"/>
            <a:ext cx="16244889" cy="26269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640"/>
              </a:spcBef>
              <a:buClr>
                <a:schemeClr val="dk1"/>
              </a:buClr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85" lvl="1" marL="2662086" marR="0" rtl="0" algn="l">
              <a:spcBef>
                <a:spcPts val="1400"/>
              </a:spcBef>
              <a:buClr>
                <a:schemeClr val="dk1"/>
              </a:buClr>
              <a:buFont typeface="Arial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4" lvl="2" marL="5324154" marR="0" rtl="0" algn="l">
              <a:spcBef>
                <a:spcPts val="1160"/>
              </a:spcBef>
              <a:buClr>
                <a:schemeClr val="dk1"/>
              </a:buClr>
              <a:buFont typeface="Arial"/>
              <a:buNone/>
              <a:defRPr b="0" i="0" sz="5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634" lvl="3" marL="7986234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9" lvl="4" marL="10648320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3" lvl="5" marL="13310394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4" lvl="6" marL="15972475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47" lvl="7" marL="18634548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3" lvl="8" marL="21296634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9678354" y="26883359"/>
            <a:ext cx="29626559" cy="31737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9678354" y="3431539"/>
            <a:ext cx="29626559" cy="23042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740"/>
              </a:spcBef>
              <a:buClr>
                <a:schemeClr val="dk1"/>
              </a:buClr>
              <a:buFont typeface="Arial"/>
              <a:buNone/>
              <a:defRPr b="0" i="0" sz="18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85" lvl="1" marL="2662086" marR="0" rtl="0" algn="l">
              <a:spcBef>
                <a:spcPts val="3260"/>
              </a:spcBef>
              <a:buClr>
                <a:schemeClr val="dk1"/>
              </a:buClr>
              <a:buFont typeface="Arial"/>
              <a:buNone/>
              <a:defRPr b="0" i="0" sz="1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4" lvl="2" marL="5324154" marR="0" rtl="0" algn="l">
              <a:spcBef>
                <a:spcPts val="2800"/>
              </a:spcBef>
              <a:buClr>
                <a:schemeClr val="dk1"/>
              </a:buClr>
              <a:buFont typeface="Arial"/>
              <a:buNone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634" lvl="3" marL="7986234" marR="0" rtl="0" algn="l">
              <a:spcBef>
                <a:spcPts val="2340"/>
              </a:spcBef>
              <a:buClr>
                <a:schemeClr val="dk1"/>
              </a:buClr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9" lvl="4" marL="10648320" marR="0" rtl="0" algn="l">
              <a:spcBef>
                <a:spcPts val="2340"/>
              </a:spcBef>
              <a:buClr>
                <a:schemeClr val="dk1"/>
              </a:buClr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3" lvl="5" marL="13310394" marR="0" rtl="0" algn="l">
              <a:spcBef>
                <a:spcPts val="2340"/>
              </a:spcBef>
              <a:buClr>
                <a:schemeClr val="dk1"/>
              </a:buClr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4" lvl="6" marL="15972475" marR="0" rtl="0" algn="l">
              <a:spcBef>
                <a:spcPts val="2340"/>
              </a:spcBef>
              <a:buClr>
                <a:schemeClr val="dk1"/>
              </a:buClr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47" lvl="7" marL="18634548" marR="0" rtl="0" algn="l">
              <a:spcBef>
                <a:spcPts val="2340"/>
              </a:spcBef>
              <a:buClr>
                <a:schemeClr val="dk1"/>
              </a:buClr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3" lvl="8" marL="21296634" marR="0" rtl="0" algn="l">
              <a:spcBef>
                <a:spcPts val="2340"/>
              </a:spcBef>
              <a:buClr>
                <a:schemeClr val="dk1"/>
              </a:buClr>
              <a:buFont typeface="Arial"/>
              <a:buNone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9678354" y="30057093"/>
            <a:ext cx="29626559" cy="4507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640"/>
              </a:spcBef>
              <a:buClr>
                <a:schemeClr val="dk1"/>
              </a:buClr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785" lvl="1" marL="2662086" marR="0" rtl="0" algn="l">
              <a:spcBef>
                <a:spcPts val="1400"/>
              </a:spcBef>
              <a:buClr>
                <a:schemeClr val="dk1"/>
              </a:buClr>
              <a:buFont typeface="Arial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4" lvl="2" marL="5324154" marR="0" rtl="0" algn="l">
              <a:spcBef>
                <a:spcPts val="1160"/>
              </a:spcBef>
              <a:buClr>
                <a:schemeClr val="dk1"/>
              </a:buClr>
              <a:buFont typeface="Arial"/>
              <a:buNone/>
              <a:defRPr b="0" i="0" sz="5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634" lvl="3" marL="7986234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9" lvl="4" marL="10648320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93" lvl="5" marL="13310394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574" lvl="6" marL="15972475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47" lvl="7" marL="18634548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3" lvl="8" marL="21296634" marR="0" rtl="0" algn="l">
              <a:spcBef>
                <a:spcPts val="1040"/>
              </a:spcBef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7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68880" y="1537973"/>
            <a:ext cx="44439840" cy="640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68880" y="8961146"/>
            <a:ext cx="44439840" cy="253453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09114" lvl="0" marL="1996564" marR="0" rtl="0" algn="l">
              <a:spcBef>
                <a:spcPts val="37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6527" lvl="1" marL="4325878" marR="0" rtl="0" algn="l">
              <a:spcBef>
                <a:spcPts val="32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890" lvl="2" marL="6655190" marR="0" rtl="0" algn="l">
              <a:spcBef>
                <a:spcPts val="2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98727" lvl="3" marL="931727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93807" lvl="4" marL="11979357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88880" lvl="5" marL="14641430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96661" lvl="6" marL="1730351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91742" lvl="7" marL="19965592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99526" lvl="8" marL="22627676" marR="0" rtl="0" algn="l">
              <a:spcBef>
                <a:spcPts val="23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2468880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7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16870679" y="35595562"/>
            <a:ext cx="156362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7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19" lvl="1" marL="86451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839" lvl="2" marL="1729039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7" lvl="3" marL="259355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78" lvl="4" marL="3458078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97" lvl="5" marL="432259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517" lvl="6" marL="5187117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436" lvl="7" marL="605163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56" lvl="8" marL="6916156" marR="0" rtl="0" algn="l">
              <a:spcBef>
                <a:spcPts val="0"/>
              </a:spcBef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35387281" y="35595562"/>
            <a:ext cx="11521440" cy="204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7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11" Type="http://schemas.openxmlformats.org/officeDocument/2006/relationships/image" Target="../media/image07.png"/><Relationship Id="rId10" Type="http://schemas.openxmlformats.org/officeDocument/2006/relationships/image" Target="../media/image06.png"/><Relationship Id="rId9" Type="http://schemas.openxmlformats.org/officeDocument/2006/relationships/image" Target="../media/image08.png"/><Relationship Id="rId5" Type="http://schemas.openxmlformats.org/officeDocument/2006/relationships/image" Target="../media/image03.png"/><Relationship Id="rId6" Type="http://schemas.openxmlformats.org/officeDocument/2006/relationships/image" Target="../media/image05.png"/><Relationship Id="rId7" Type="http://schemas.openxmlformats.org/officeDocument/2006/relationships/image" Target="../media/image04.png"/><Relationship Id="rId8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-609600" y="0"/>
            <a:ext cx="49377599" cy="38404801"/>
          </a:xfrm>
          <a:prstGeom prst="rect">
            <a:avLst/>
          </a:prstGeom>
          <a:gradFill>
            <a:gsLst>
              <a:gs pos="0">
                <a:srgbClr val="006A4D"/>
              </a:gs>
              <a:gs pos="82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34214871" y="3200400"/>
            <a:ext cx="14429015" cy="32604074"/>
          </a:xfrm>
          <a:prstGeom prst="rect">
            <a:avLst/>
          </a:prstGeom>
          <a:solidFill>
            <a:srgbClr val="006A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4214871" y="3200400"/>
            <a:ext cx="14429014" cy="32625128"/>
          </a:xfrm>
          <a:prstGeom prst="rect">
            <a:avLst/>
          </a:prstGeom>
          <a:gradFill>
            <a:gsLst>
              <a:gs pos="0">
                <a:srgbClr val="00543E"/>
              </a:gs>
              <a:gs pos="100000">
                <a:srgbClr val="006A4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" sz="3400" u="none" cap="none" strike="noStrike">
                <a:solidFill>
                  <a:srgbClr val="526DB0"/>
                </a:solidFill>
                <a:latin typeface="Calibri"/>
                <a:ea typeface="Calibri"/>
                <a:cs typeface="Calibri"/>
                <a:sym typeface="Calibri"/>
              </a:rPr>
              <a:t>Indexing</a:t>
            </a:r>
          </a:p>
        </p:txBody>
      </p:sp>
      <p:sp>
        <p:nvSpPr>
          <p:cNvPr id="87" name="Shape 87"/>
          <p:cNvSpPr/>
          <p:nvPr/>
        </p:nvSpPr>
        <p:spPr>
          <a:xfrm>
            <a:off x="609600" y="3200400"/>
            <a:ext cx="14325601" cy="32604074"/>
          </a:xfrm>
          <a:prstGeom prst="rect">
            <a:avLst/>
          </a:prstGeom>
          <a:solidFill>
            <a:srgbClr val="006A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5468600" y="3200400"/>
            <a:ext cx="18228987" cy="32604074"/>
          </a:xfrm>
          <a:prstGeom prst="rect">
            <a:avLst/>
          </a:prstGeom>
          <a:gradFill>
            <a:gsLst>
              <a:gs pos="0">
                <a:srgbClr val="00543E"/>
              </a:gs>
              <a:gs pos="100000">
                <a:srgbClr val="006A4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613610" y="3200400"/>
            <a:ext cx="14321589" cy="32604074"/>
          </a:xfrm>
          <a:prstGeom prst="rect">
            <a:avLst/>
          </a:prstGeom>
          <a:gradFill>
            <a:gsLst>
              <a:gs pos="0">
                <a:srgbClr val="00543E"/>
              </a:gs>
              <a:gs pos="100000">
                <a:srgbClr val="006A4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>
            <p:ph type="ctrTitle"/>
          </p:nvPr>
        </p:nvSpPr>
        <p:spPr>
          <a:xfrm>
            <a:off x="0" y="666750"/>
            <a:ext cx="49377599" cy="213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200" lIns="532400" rIns="532400" tIns="2662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" sz="9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Librarian as a Managing Editor for the Online Journal of Rural Nursing and Health Care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3297106" y="36338834"/>
            <a:ext cx="34564318" cy="2066924"/>
          </a:xfrm>
          <a:prstGeom prst="rect">
            <a:avLst/>
          </a:prstGeom>
          <a:noFill/>
          <a:ln>
            <a:noFill/>
          </a:ln>
        </p:spPr>
        <p:txBody>
          <a:bodyPr anchorCtr="0" anchor="t" bIns="266200" lIns="532400" rIns="532400" tIns="2662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6A4D"/>
              </a:buClr>
              <a:buSzPct val="25000"/>
              <a:buFont typeface="Arial"/>
              <a:buNone/>
            </a:pPr>
            <a:r>
              <a:rPr b="0" i="0" lang="en" sz="7500" u="none" cap="none" strike="noStrike">
                <a:solidFill>
                  <a:srgbClr val="006A4D"/>
                </a:solidFill>
                <a:latin typeface="Cabin"/>
                <a:ea typeface="Cabin"/>
                <a:cs typeface="Cabin"/>
                <a:sym typeface="Cabin"/>
              </a:rPr>
              <a:t>Erin Rushton, Binghamton University Libraries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399" y="36272159"/>
            <a:ext cx="7870370" cy="184842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034213" y="3429000"/>
            <a:ext cx="1390098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6764000" y="8001000"/>
            <a:ext cx="15773400" cy="39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66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WHAT I DON’T DO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I’m not a nurse or nurse researcher so I’m not involved in the peer review process.  I’m also not  an editor so I don’t decide what is published.  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5280600" y="13182600"/>
            <a:ext cx="12417878" cy="5539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66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ESTABLISHED A DOI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OHRNHC joined CrossRef in early 2014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 up the process for creating dois 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 dois to references in the bibliography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Upload the journal issue to CrossRef after its been published  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Troubleshoot problems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143000" y="29032200"/>
            <a:ext cx="13130750" cy="750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76200" marR="0" rtl="0" algn="l">
              <a:spcBef>
                <a:spcPts val="0"/>
              </a:spcBef>
              <a:buSzPct val="25000"/>
              <a:buNone/>
            </a:pPr>
            <a:r>
              <a:rPr b="1" lang="en" sz="6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HOW WE OPERATE</a:t>
            </a:r>
          </a:p>
          <a:p>
            <a:pPr indent="-685800" lvl="0" marL="7620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Hosted on Online Journal Systems </a:t>
            </a:r>
          </a:p>
          <a:p>
            <a:pPr indent="-685800" lvl="0" marL="7620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Three person “operation”:  Editor, Managing Editor and IT staff person</a:t>
            </a:r>
          </a:p>
          <a:p>
            <a:pPr indent="-685800" lvl="0" marL="7620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Typically two issues are published a year and each issue  includes five or six articles</a:t>
            </a:r>
          </a:p>
          <a:p>
            <a:pPr indent="-685800" lvl="0" marL="7620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Budget = $0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71500" lvl="0" marL="5715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219200" y="12420600"/>
            <a:ext cx="13667013" cy="8032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66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HOW I BECAME A MANAGING EDITOR</a:t>
            </a:r>
          </a:p>
          <a:p>
            <a:pPr indent="-685800" lvl="0" marL="6858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Journal was originally housed by the University of Alabama.  Dr. Steven MacCall from the SLIS was the Managing Editor 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Migrated to Binghamton University in 2011</a:t>
            </a:r>
          </a:p>
          <a:p>
            <a:pPr indent="-571500" lvl="0" marL="5715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Pam Stewart Fahs, the Editor, asked if I, the Nursing Bibliographer, would be willing to serve as Managing editor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6944473" y="24384000"/>
            <a:ext cx="1675311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Shape 99"/>
          <p:cNvCxnSpPr/>
          <p:nvPr/>
        </p:nvCxnSpPr>
        <p:spPr>
          <a:xfrm>
            <a:off x="3200400" y="2466975"/>
            <a:ext cx="42976801" cy="0"/>
          </a:xfrm>
          <a:prstGeom prst="straightConnector1">
            <a:avLst/>
          </a:prstGeom>
          <a:noFill/>
          <a:ln cap="flat" cmpd="sng" w="9525">
            <a:solidFill>
              <a:srgbClr val="C9D04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733800"/>
            <a:ext cx="13030200" cy="853439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1" name="Shape 101"/>
          <p:cNvSpPr txBox="1"/>
          <p:nvPr/>
        </p:nvSpPr>
        <p:spPr>
          <a:xfrm>
            <a:off x="1066800" y="20116800"/>
            <a:ext cx="13667013" cy="1074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6600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WHY I SAID YES (TO BEING A MANAGING EDITOR)</a:t>
            </a:r>
          </a:p>
          <a:p>
            <a:pPr indent="-685800" lvl="0" marL="8001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opportunity to innovate and explore new models of services traditionally not offered by libraries</a:t>
            </a:r>
          </a:p>
          <a:p>
            <a:pPr indent="-685800" lvl="0" marL="8001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opportunity to support an open access journal </a:t>
            </a:r>
          </a:p>
          <a:p>
            <a:pPr indent="-685800" lvl="0" marL="8001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 upon existing relationship with Nursing Department </a:t>
            </a:r>
          </a:p>
          <a:p>
            <a:pPr indent="-685800" lvl="0" marL="8001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Leverage existing skills and knowledge</a:t>
            </a:r>
          </a:p>
          <a:p>
            <a:pPr indent="-685800" lvl="0" marL="8001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Opportunity to learn new skills and expand my job responsibilities</a:t>
            </a:r>
          </a:p>
          <a:p>
            <a:pPr indent="-685800" lvl="0" marL="8001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Sounded fun!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creen Shot 2014-09-12 at 4.05.33 PM.png" id="102" name="Shape 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69800" y="4038600"/>
            <a:ext cx="5257799" cy="3581399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Screen Shot 2014-09-05 at 3.56.51 PM.png" id="103" name="Shape 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354800" y="3962400"/>
            <a:ext cx="4724400" cy="3585761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04" name="Shape 104"/>
          <p:cNvSpPr/>
          <p:nvPr/>
        </p:nvSpPr>
        <p:spPr>
          <a:xfrm>
            <a:off x="20269200" y="4876800"/>
            <a:ext cx="3608831" cy="2648824"/>
          </a:xfrm>
          <a:prstGeom prst="mathMultiply">
            <a:avLst>
              <a:gd fmla="val 23520" name="adj1"/>
            </a:avLst>
          </a:prstGeom>
          <a:solidFill>
            <a:schemeClr val="accent5">
              <a:alpha val="70980"/>
            </a:schemeClr>
          </a:solidFill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25908000" y="4953000"/>
            <a:ext cx="3608831" cy="2648824"/>
          </a:xfrm>
          <a:prstGeom prst="mathMultiply">
            <a:avLst>
              <a:gd fmla="val 23520" name="adj1"/>
            </a:avLst>
          </a:prstGeom>
          <a:solidFill>
            <a:schemeClr val="accent5">
              <a:alpha val="70980"/>
            </a:schemeClr>
          </a:solidFill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6306800" y="11887200"/>
            <a:ext cx="16753114" cy="9756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114300" marR="0" rtl="0" algn="l">
              <a:spcBef>
                <a:spcPts val="0"/>
              </a:spcBef>
              <a:buSzPct val="25000"/>
              <a:buNone/>
            </a:pPr>
            <a:r>
              <a:rPr b="1" lang="en" sz="66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WHAT I DO</a:t>
            </a:r>
            <a:br>
              <a:rPr b="1" lang="en" sz="44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Become involved after articles have been accepted for publication </a:t>
            </a:r>
          </a:p>
          <a:p>
            <a:pPr indent="-685800" lvl="0" marL="8001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Copyediting:  </a:t>
            </a:r>
          </a:p>
          <a:p>
            <a:pPr indent="-685800" lvl="1" marL="12573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 and format the title, abstract, author information, keywords, page numbers</a:t>
            </a:r>
          </a:p>
          <a:p>
            <a:pPr indent="-685800" lvl="1" marL="12573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Ensure tables, figures are labeled and formated correctly</a:t>
            </a:r>
          </a:p>
          <a:p>
            <a:pPr indent="-685800" lvl="1" marL="12573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Ensure article conforms to APA, especially the bibliography </a:t>
            </a:r>
          </a:p>
          <a:p>
            <a:pPr indent="-685800" lvl="1" marL="12573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Double check the references </a:t>
            </a:r>
          </a:p>
          <a:p>
            <a:pPr indent="-685800" lvl="1" marL="12573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 links to PubMed in the references</a:t>
            </a:r>
          </a:p>
          <a:p>
            <a:pPr indent="-685800" lvl="1" marL="12573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 dois to the references </a:t>
            </a:r>
          </a:p>
          <a:p>
            <a:pPr indent="-685800" lvl="1" marL="12573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Convert articles to PDF</a:t>
            </a:r>
          </a:p>
          <a:p>
            <a:pPr indent="-685800" lvl="1" marL="1257300" marR="0" rtl="0" algn="l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Send proofs to authors for review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30600" y="21564600"/>
            <a:ext cx="8686800" cy="761999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298400" y="22936200"/>
            <a:ext cx="8229600" cy="464819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Screen Shot 2014-09-12 at 4.22.05 PM.png" id="109" name="Shape 10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795200" y="5638800"/>
            <a:ext cx="65532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35128200" y="3320533"/>
            <a:ext cx="12417879" cy="2400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b="1" i="0" lang="en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LIBRARIAN</a:t>
            </a:r>
            <a:r>
              <a:rPr b="1" i="0" lang="en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SKILLS AND KNOWLEDGE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35204400" y="18745200"/>
            <a:ext cx="12417878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66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PRESERVE IN THE LIBRARIES’ DIGITAL PRESERVATION SYSTEM 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880800" y="21869400"/>
            <a:ext cx="7772400" cy="4495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3" name="Shape 113"/>
          <p:cNvSpPr txBox="1"/>
          <p:nvPr/>
        </p:nvSpPr>
        <p:spPr>
          <a:xfrm>
            <a:off x="34975800" y="26670000"/>
            <a:ext cx="12417878" cy="1107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66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INDEXING OF JOURNAL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880800" y="28117800"/>
            <a:ext cx="7848599" cy="28384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5" name="Shape 115"/>
          <p:cNvSpPr txBox="1"/>
          <p:nvPr/>
        </p:nvSpPr>
        <p:spPr>
          <a:xfrm>
            <a:off x="16764000" y="29870400"/>
            <a:ext cx="15773400" cy="5336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" sz="66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CHALLENGES </a:t>
            </a:r>
          </a:p>
          <a:p>
            <a:pPr indent="-685800" lvl="0" marL="76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Increased workload:  Spend about 15 -20 hours per issue (so 40-50 hours a year)</a:t>
            </a:r>
          </a:p>
          <a:p>
            <a:pPr indent="-685800" lvl="0" marL="76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ROI  (professionally)</a:t>
            </a:r>
          </a:p>
          <a:p>
            <a:pPr indent="-685800" lvl="0" marL="762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 an expert in publishing, OJS</a:t>
            </a:r>
          </a:p>
          <a:p>
            <a:pPr indent="-685800" lvl="0" marL="762000" marR="0" rtl="0" algn="l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background in rural nursing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5128200" y="31318200"/>
            <a:ext cx="13411199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660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FUTURE PLANS </a:t>
            </a:r>
          </a:p>
          <a:p>
            <a:pPr indent="-685800" lvl="0" marL="723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journal indexed in PubMed</a:t>
            </a:r>
          </a:p>
          <a:p>
            <a:pPr indent="-685800" lvl="0" marL="723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Analytic studies</a:t>
            </a:r>
          </a:p>
          <a:p>
            <a:pPr indent="-685800" lvl="0" marL="723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Become more familiar with OJS</a:t>
            </a:r>
          </a:p>
          <a:p>
            <a:pPr indent="-685800" lvl="0" marL="723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Search engine optimization and  promotion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