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12" userDrawn="1">
          <p15:clr>
            <a:srgbClr val="A4A3A4"/>
          </p15:clr>
        </p15:guide>
        <p15:guide id="2" pos="9309" userDrawn="1">
          <p15:clr>
            <a:srgbClr val="A4A3A4"/>
          </p15:clr>
        </p15:guide>
        <p15:guide id="3" orient="horz" pos="4422" userDrawn="1">
          <p15:clr>
            <a:srgbClr val="A4A3A4"/>
          </p15:clr>
        </p15:guide>
        <p15:guide id="4" pos="9785" userDrawn="1">
          <p15:clr>
            <a:srgbClr val="A4A3A4"/>
          </p15:clr>
        </p15:guide>
        <p15:guide id="5" orient="horz" pos="13040" userDrawn="1">
          <p15:clr>
            <a:srgbClr val="A4A3A4"/>
          </p15:clr>
        </p15:guide>
        <p15:guide id="6" pos="18607" userDrawn="1">
          <p15:clr>
            <a:srgbClr val="A4A3A4"/>
          </p15:clr>
        </p15:guide>
        <p15:guide id="7" pos="464" userDrawn="1">
          <p15:clr>
            <a:srgbClr val="A4A3A4"/>
          </p15:clr>
        </p15:guide>
        <p15:guide id="8" orient="horz" pos="2607" userDrawn="1">
          <p15:clr>
            <a:srgbClr val="A4A3A4"/>
          </p15:clr>
        </p15:guide>
        <p15:guide id="9" pos="4319" userDrawn="1">
          <p15:clr>
            <a:srgbClr val="A4A3A4"/>
          </p15:clr>
        </p15:guide>
        <p15:guide id="10" pos="3866" userDrawn="1">
          <p15:clr>
            <a:srgbClr val="A4A3A4"/>
          </p15:clr>
        </p15:guide>
        <p15:guide id="11" orient="horz" pos="89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E4E6C6-0FFF-49A4-8540-379C7FC09ABF}" v="4" dt="2024-04-02T14:03:39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057" autoAdjust="0"/>
  </p:normalViewPr>
  <p:slideViewPr>
    <p:cSldViewPr snapToGrid="0">
      <p:cViewPr>
        <p:scale>
          <a:sx n="34" d="100"/>
          <a:sy n="34" d="100"/>
        </p:scale>
        <p:origin x="1003" y="-802"/>
      </p:cViewPr>
      <p:guideLst>
        <p:guide orient="horz" pos="6712"/>
        <p:guide pos="9309"/>
        <p:guide orient="horz" pos="4422"/>
        <p:guide pos="9785"/>
        <p:guide orient="horz" pos="13040"/>
        <p:guide pos="18607"/>
        <p:guide pos="464"/>
        <p:guide orient="horz" pos="2607"/>
        <p:guide pos="4319"/>
        <p:guide pos="3866"/>
        <p:guide orient="horz" pos="89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89935-AD4A-4876-8083-FEB322CD5D1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524A1-236E-49EE-B213-EE6EA2885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79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524A1-236E-49EE-B213-EE6EA28859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3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3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8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9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82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1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0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2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7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1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8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060ADB-C707-432D-8D5F-6747B9920924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BCB7B9-E34E-4729-A454-C2BAE23B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6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9A744D-3E35-D9E1-1393-0FFF48C5C16F}"/>
              </a:ext>
            </a:extLst>
          </p:cNvPr>
          <p:cNvSpPr txBox="1"/>
          <p:nvPr/>
        </p:nvSpPr>
        <p:spPr>
          <a:xfrm>
            <a:off x="837952" y="469719"/>
            <a:ext cx="28599307" cy="2369880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								 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Servant Leadership in the Periodical Literature of Librarianship</a:t>
            </a:r>
            <a:b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en-US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Presented by: Darlene Ann Parrish, Ph.D., Florida Atlantic University Libraries &amp; </a:t>
            </a: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								 										</a:t>
            </a:r>
            <a:r>
              <a:rPr lang="en-US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Simone Clunie, M.S.I., Binghamton University Libraries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755841B-3C3A-4CF5-7A87-3093B6EEC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1858" y="8874488"/>
            <a:ext cx="13099572" cy="77273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8372A63-6907-42D6-9136-B56E4D8731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630" y="3385827"/>
            <a:ext cx="7788524" cy="44893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69AA302-3D74-47E1-9679-BE7459B347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0990" y="3799923"/>
            <a:ext cx="5679355" cy="36250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FA020C-355E-4C1C-A71D-5D528959AA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05304" y="4043549"/>
            <a:ext cx="5407591" cy="32853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DA7CBF6-EF83-4742-8DDE-BCF09BDE78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579" y="8193137"/>
            <a:ext cx="9519376" cy="687808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27BB53B-A800-4D07-B6A1-6500442D65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15650" y="13009973"/>
            <a:ext cx="6468198" cy="35554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582D674-696D-4CD0-9135-C1100994E7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85965" y="16837263"/>
            <a:ext cx="6468198" cy="39658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5B3001-4352-4893-BE12-AB262D321F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8579" y="15389227"/>
            <a:ext cx="9460013" cy="54138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4D23C3-3635-4FE7-A701-A2BC81B7AC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85965" y="8918519"/>
            <a:ext cx="6468198" cy="38196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826A02-C592-43C0-A981-6AC35E6094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489181" y="3112111"/>
            <a:ext cx="9860952" cy="54778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6DE352-571C-4C92-AF73-A66798CB28C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924062" y="16977524"/>
            <a:ext cx="6801001" cy="38255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083DFA-B1AC-4EAC-9DD4-8DCE3D75ED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094962" y="17184375"/>
            <a:ext cx="5856468" cy="346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6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3705</TotalTime>
  <Words>74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Parrish</dc:creator>
  <cp:lastModifiedBy>Simone Clunie</cp:lastModifiedBy>
  <cp:revision>31</cp:revision>
  <dcterms:created xsi:type="dcterms:W3CDTF">2024-02-24T13:14:05Z</dcterms:created>
  <dcterms:modified xsi:type="dcterms:W3CDTF">2024-04-12T16:48:38Z</dcterms:modified>
</cp:coreProperties>
</file>