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ontserrat" panose="020B0604020202020204" charset="0"/>
      <p:regular r:id="rId32"/>
      <p:bold r:id="rId33"/>
      <p:italic r:id="rId34"/>
      <p:boldItalic r:id="rId35"/>
    </p:embeddedFont>
    <p:embeddedFont>
      <p:font typeface="Poiret One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efe32d765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2efe32d76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eff0e65ef7_0_1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2eff0e65ef7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eff0e65ef7_0_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2eff0e65ef7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f3231bf56c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g2f3231bf56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f3231bf56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f3231bf56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g2f3231bf56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f40d060d24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2f40d060d2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f40d060d24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2f40d060d2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f3231bf56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f3231bf56c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2f3231bf56c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f3761e56ad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f3761e56ad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g2f3761e56ad_1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f3231bf56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f3231bf56c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g2f3231bf56c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ff0e65ef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2eff0e65e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f40d060d24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g2f40d060d2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f3231bf56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f3231bf56c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2f3231bf56c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efe32d7652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2efe32d765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f40d060d24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g2f40d060d2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f40d060d24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2f40d060d24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f3761e56a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2f3761e56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f3761e56ad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2f3761e56a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efe32d7652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2efe32d765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f3761e56ad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2f3761e56a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f3761e56ad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2f3761e56a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eff0e65ef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2eff0e65ef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6271260" y="0"/>
            <a:ext cx="2872740" cy="5143500"/>
          </a:xfrm>
          <a:prstGeom prst="rect">
            <a:avLst/>
          </a:prstGeom>
          <a:solidFill>
            <a:srgbClr val="A3D3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723900" y="653608"/>
            <a:ext cx="4878000" cy="30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iret On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723899" y="3562240"/>
            <a:ext cx="48780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/>
          <p:nvPr/>
        </p:nvSpPr>
        <p:spPr>
          <a:xfrm rot="-5400000">
            <a:off x="6203631" y="2216468"/>
            <a:ext cx="5156837" cy="7239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" name="Google Shape;84;p11"/>
          <p:cNvCxnSpPr/>
          <p:nvPr/>
        </p:nvCxnSpPr>
        <p:spPr>
          <a:xfrm rot="10800000" flipH="1">
            <a:off x="2700855" y="4591049"/>
            <a:ext cx="5719243" cy="1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723900" y="552450"/>
            <a:ext cx="7696200" cy="39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iret One"/>
              <a:buNone/>
              <a:defRPr sz="30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/>
          <p:nvPr/>
        </p:nvSpPr>
        <p:spPr>
          <a:xfrm rot="-5400000">
            <a:off x="3989437" y="-4002775"/>
            <a:ext cx="1165123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" name="Google Shape;88;p12"/>
          <p:cNvCxnSpPr/>
          <p:nvPr/>
        </p:nvCxnSpPr>
        <p:spPr>
          <a:xfrm rot="10800000" flipH="1">
            <a:off x="2709863" y="4583734"/>
            <a:ext cx="5719243" cy="1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723900" y="552450"/>
            <a:ext cx="7696200" cy="39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iret One"/>
              <a:buNone/>
              <a:defRPr sz="30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 rot="-5400000">
            <a:off x="3279455" y="-3292794"/>
            <a:ext cx="2585087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13"/>
          <p:cNvCxnSpPr/>
          <p:nvPr/>
        </p:nvCxnSpPr>
        <p:spPr>
          <a:xfrm rot="10800000" flipH="1">
            <a:off x="723756" y="4583734"/>
            <a:ext cx="5719243" cy="1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723900" y="785479"/>
            <a:ext cx="7696200" cy="922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Poiret One"/>
              <a:buNone/>
              <a:defRPr sz="90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2212650" y="3680290"/>
            <a:ext cx="4718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rPr lang="es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lang="es" sz="1200" b="1" i="0" u="none" strike="noStrike" cap="none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Slidesgo</a:t>
            </a:r>
            <a:r>
              <a:rPr lang="e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s" sz="1200" b="1" i="0" u="none" strike="noStrike" cap="none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Flaticon</a:t>
            </a:r>
            <a:r>
              <a:rPr lang="e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s" sz="1200" b="1" i="0" u="none" strike="noStrike" cap="none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Freepik</a:t>
            </a:r>
            <a:endParaRPr sz="1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2654559" y="1650466"/>
            <a:ext cx="3837600" cy="1152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 rot="-5400000">
            <a:off x="3989438" y="-4002598"/>
            <a:ext cx="1165123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" name="Google Shape;98;p14"/>
          <p:cNvCxnSpPr/>
          <p:nvPr/>
        </p:nvCxnSpPr>
        <p:spPr>
          <a:xfrm rot="10800000" flipH="1">
            <a:off x="2709863" y="4583734"/>
            <a:ext cx="5719243" cy="1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723900" y="552449"/>
            <a:ext cx="76962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iret One"/>
              <a:buNone/>
              <a:defRPr sz="30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723900" y="2406828"/>
            <a:ext cx="7696200" cy="218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2"/>
          </p:nvPr>
        </p:nvSpPr>
        <p:spPr>
          <a:xfrm>
            <a:off x="723900" y="1282834"/>
            <a:ext cx="5994334" cy="1076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/>
        </p:nvSpPr>
        <p:spPr>
          <a:xfrm rot="-5400000">
            <a:off x="3989438" y="-4002598"/>
            <a:ext cx="1165123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723900" y="552449"/>
            <a:ext cx="76962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iret One"/>
              <a:buNone/>
              <a:defRPr sz="30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723900" y="2406828"/>
            <a:ext cx="7696200" cy="218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2"/>
          </p:nvPr>
        </p:nvSpPr>
        <p:spPr>
          <a:xfrm>
            <a:off x="723900" y="1282834"/>
            <a:ext cx="5994334" cy="1076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7" name="Google Shape;107;p15"/>
          <p:cNvCxnSpPr/>
          <p:nvPr/>
        </p:nvCxnSpPr>
        <p:spPr>
          <a:xfrm rot="10800000" flipH="1">
            <a:off x="2709863" y="4583734"/>
            <a:ext cx="5719243" cy="1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628650" y="1243260"/>
            <a:ext cx="7886700" cy="2656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iret One"/>
              <a:buNone/>
              <a:defRPr b="1">
                <a:latin typeface="Poiret One"/>
                <a:ea typeface="Poiret One"/>
                <a:cs typeface="Poiret One"/>
                <a:sym typeface="Poire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3900" y="1243260"/>
            <a:ext cx="7696200" cy="2656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iret One"/>
              <a:buNone/>
              <a:defRPr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/>
          <p:nvPr/>
        </p:nvSpPr>
        <p:spPr>
          <a:xfrm>
            <a:off x="3989614" y="0"/>
            <a:ext cx="5154386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5" name="Google Shape;115;p19"/>
          <p:cNvCxnSpPr/>
          <p:nvPr/>
        </p:nvCxnSpPr>
        <p:spPr>
          <a:xfrm rot="10800000" flipH="1">
            <a:off x="2709863" y="4583734"/>
            <a:ext cx="5719243" cy="1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/>
          <p:nvPr/>
        </p:nvSpPr>
        <p:spPr>
          <a:xfrm rot="-5400000">
            <a:off x="6203631" y="2216468"/>
            <a:ext cx="5156837" cy="7239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" name="Google Shape;118;p20"/>
          <p:cNvCxnSpPr/>
          <p:nvPr/>
        </p:nvCxnSpPr>
        <p:spPr>
          <a:xfrm rot="10800000" flipH="1">
            <a:off x="2700855" y="4591049"/>
            <a:ext cx="5719243" cy="1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rot="-5400000">
            <a:off x="3989438" y="-4002598"/>
            <a:ext cx="1165123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Google Shape;21;p3"/>
          <p:cNvCxnSpPr/>
          <p:nvPr/>
        </p:nvCxnSpPr>
        <p:spPr>
          <a:xfrm rot="10800000" flipH="1">
            <a:off x="2709863" y="4583734"/>
            <a:ext cx="5719243" cy="1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723900" y="1233489"/>
            <a:ext cx="7696200" cy="335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723900" y="552450"/>
            <a:ext cx="7696200" cy="39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iret One"/>
              <a:buNone/>
              <a:defRPr sz="30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 rot="-5400000">
            <a:off x="-2216470" y="2203130"/>
            <a:ext cx="5156837" cy="7239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723900" y="4767263"/>
            <a:ext cx="1962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1962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3900" y="552450"/>
            <a:ext cx="7696200" cy="39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iret One"/>
              <a:buNone/>
              <a:defRPr sz="30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416600" y="2214000"/>
            <a:ext cx="25488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2"/>
          </p:nvPr>
        </p:nvSpPr>
        <p:spPr>
          <a:xfrm>
            <a:off x="1416600" y="1821600"/>
            <a:ext cx="25488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3"/>
          </p:nvPr>
        </p:nvSpPr>
        <p:spPr>
          <a:xfrm>
            <a:off x="5175000" y="2214000"/>
            <a:ext cx="25488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4"/>
          </p:nvPr>
        </p:nvSpPr>
        <p:spPr>
          <a:xfrm>
            <a:off x="5174279" y="1821600"/>
            <a:ext cx="2550242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5"/>
          </p:nvPr>
        </p:nvSpPr>
        <p:spPr>
          <a:xfrm>
            <a:off x="5175000" y="4014000"/>
            <a:ext cx="2548800" cy="3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6"/>
          </p:nvPr>
        </p:nvSpPr>
        <p:spPr>
          <a:xfrm>
            <a:off x="5174279" y="3636000"/>
            <a:ext cx="2550242" cy="3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7"/>
          </p:nvPr>
        </p:nvSpPr>
        <p:spPr>
          <a:xfrm>
            <a:off x="1416600" y="4014000"/>
            <a:ext cx="2548800" cy="3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8"/>
          </p:nvPr>
        </p:nvSpPr>
        <p:spPr>
          <a:xfrm>
            <a:off x="1415879" y="3639600"/>
            <a:ext cx="2550242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9"/>
          </p:nvPr>
        </p:nvSpPr>
        <p:spPr>
          <a:xfrm>
            <a:off x="1416600" y="1231200"/>
            <a:ext cx="25488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3"/>
          </p:nvPr>
        </p:nvSpPr>
        <p:spPr>
          <a:xfrm>
            <a:off x="5174279" y="1231200"/>
            <a:ext cx="2550242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4"/>
          </p:nvPr>
        </p:nvSpPr>
        <p:spPr>
          <a:xfrm>
            <a:off x="1415879" y="3027600"/>
            <a:ext cx="2550242" cy="41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5"/>
          </p:nvPr>
        </p:nvSpPr>
        <p:spPr>
          <a:xfrm>
            <a:off x="5174279" y="3027600"/>
            <a:ext cx="2550242" cy="41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>
                <a:solidFill>
                  <a:schemeClr val="lt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3989614" y="0"/>
            <a:ext cx="5154386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4572000" y="2228400"/>
            <a:ext cx="3797299" cy="1026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oiret One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1"/>
          </p:nvPr>
        </p:nvSpPr>
        <p:spPr>
          <a:xfrm>
            <a:off x="4881600" y="3121200"/>
            <a:ext cx="3177540" cy="660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2"/>
          </p:nvPr>
        </p:nvSpPr>
        <p:spPr>
          <a:xfrm>
            <a:off x="5875200" y="1310400"/>
            <a:ext cx="1187700" cy="76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47" name="Google Shape;47;p5"/>
          <p:cNvCxnSpPr/>
          <p:nvPr/>
        </p:nvCxnSpPr>
        <p:spPr>
          <a:xfrm rot="10800000" flipH="1">
            <a:off x="723756" y="4583734"/>
            <a:ext cx="5719243" cy="1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>
            <a:off x="0" y="3897087"/>
            <a:ext cx="9144000" cy="124641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" name="Google Shape;50;p6"/>
          <p:cNvCxnSpPr/>
          <p:nvPr/>
        </p:nvCxnSpPr>
        <p:spPr>
          <a:xfrm rot="10800000" flipH="1">
            <a:off x="2709863" y="4583734"/>
            <a:ext cx="5719243" cy="1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723900" y="1282834"/>
            <a:ext cx="7705206" cy="4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23900" y="552450"/>
            <a:ext cx="7696200" cy="39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iret One"/>
              <a:buNone/>
              <a:defRPr sz="30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723900" y="3060634"/>
            <a:ext cx="7705206" cy="50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3"/>
          </p:nvPr>
        </p:nvSpPr>
        <p:spPr>
          <a:xfrm>
            <a:off x="723900" y="1733550"/>
            <a:ext cx="7696200" cy="128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 rot="-5400000">
            <a:off x="-2216470" y="2203130"/>
            <a:ext cx="5156837" cy="7239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1245600" y="3599420"/>
            <a:ext cx="2915263" cy="768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302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302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3302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4989476" y="3599420"/>
            <a:ext cx="2915263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302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302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302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3"/>
          </p:nvPr>
        </p:nvSpPr>
        <p:spPr>
          <a:xfrm>
            <a:off x="1245600" y="3239150"/>
            <a:ext cx="2915263" cy="39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4"/>
          </p:nvPr>
        </p:nvSpPr>
        <p:spPr>
          <a:xfrm>
            <a:off x="4989476" y="3239150"/>
            <a:ext cx="2915263" cy="39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723900" y="552450"/>
            <a:ext cx="7696200" cy="39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iret One"/>
              <a:buNone/>
              <a:defRPr sz="30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2" name="Google Shape;62;p7"/>
          <p:cNvCxnSpPr/>
          <p:nvPr/>
        </p:nvCxnSpPr>
        <p:spPr>
          <a:xfrm rot="10800000" flipH="1">
            <a:off x="2709863" y="4583734"/>
            <a:ext cx="5719243" cy="1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 rot="-5400000">
            <a:off x="3740738" y="-3754076"/>
            <a:ext cx="1662522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" name="Google Shape;65;p8"/>
          <p:cNvCxnSpPr/>
          <p:nvPr/>
        </p:nvCxnSpPr>
        <p:spPr>
          <a:xfrm rot="10800000" flipH="1">
            <a:off x="2709863" y="4583734"/>
            <a:ext cx="5719243" cy="1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924602" y="3022956"/>
            <a:ext cx="2063234" cy="55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2"/>
          </p:nvPr>
        </p:nvSpPr>
        <p:spPr>
          <a:xfrm>
            <a:off x="3530664" y="3855599"/>
            <a:ext cx="20628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3"/>
          </p:nvPr>
        </p:nvSpPr>
        <p:spPr>
          <a:xfrm>
            <a:off x="924602" y="2664000"/>
            <a:ext cx="2063235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4"/>
          </p:nvPr>
        </p:nvSpPr>
        <p:spPr>
          <a:xfrm>
            <a:off x="3537516" y="3506400"/>
            <a:ext cx="20628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5"/>
          </p:nvPr>
        </p:nvSpPr>
        <p:spPr>
          <a:xfrm>
            <a:off x="6177599" y="3025217"/>
            <a:ext cx="2062800" cy="552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6"/>
          </p:nvPr>
        </p:nvSpPr>
        <p:spPr>
          <a:xfrm>
            <a:off x="6163200" y="2674800"/>
            <a:ext cx="20628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723900" y="552450"/>
            <a:ext cx="7696200" cy="39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iret One"/>
              <a:buNone/>
              <a:defRPr sz="30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/>
          <p:nvPr/>
        </p:nvSpPr>
        <p:spPr>
          <a:xfrm>
            <a:off x="3989614" y="0"/>
            <a:ext cx="5154386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5" name="Google Shape;75;p9"/>
          <p:cNvCxnSpPr/>
          <p:nvPr/>
        </p:nvCxnSpPr>
        <p:spPr>
          <a:xfrm rot="10800000" flipH="1">
            <a:off x="2709863" y="4583734"/>
            <a:ext cx="5719243" cy="1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723900" y="973393"/>
            <a:ext cx="31242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iret One"/>
              <a:buNone/>
              <a:defRPr sz="30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1"/>
          </p:nvPr>
        </p:nvSpPr>
        <p:spPr>
          <a:xfrm>
            <a:off x="723900" y="2713238"/>
            <a:ext cx="3124200" cy="112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 rot="-5400000">
            <a:off x="-2216470" y="2203130"/>
            <a:ext cx="5156837" cy="7239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Google Shape;80;p10"/>
          <p:cNvCxnSpPr/>
          <p:nvPr/>
        </p:nvCxnSpPr>
        <p:spPr>
          <a:xfrm rot="10800000" flipH="1">
            <a:off x="723892" y="4583734"/>
            <a:ext cx="5719243" cy="1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723900" y="552450"/>
            <a:ext cx="7696200" cy="39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iret One"/>
              <a:buNone/>
              <a:defRPr sz="30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23900" y="552450"/>
            <a:ext cx="7696200" cy="715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iret One"/>
              <a:buNone/>
              <a:defRPr sz="2200" b="1" i="0" u="none" strike="noStrike" cap="non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23900" y="1369219"/>
            <a:ext cx="7696200" cy="3221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1" i="0" u="none" strike="noStrike" cap="non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723900" y="4767263"/>
            <a:ext cx="1962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1962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/>
          <p:nvPr/>
        </p:nvSpPr>
        <p:spPr>
          <a:xfrm>
            <a:off x="2643874" y="501881"/>
            <a:ext cx="786938" cy="786938"/>
          </a:xfrm>
          <a:prstGeom prst="ellipse">
            <a:avLst/>
          </a:prstGeom>
          <a:solidFill>
            <a:srgbClr val="A3D3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l="17008" r="17015"/>
          <a:stretch/>
        </p:blipFill>
        <p:spPr>
          <a:xfrm>
            <a:off x="5422076" y="559765"/>
            <a:ext cx="2994600" cy="34041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sp>
        <p:nvSpPr>
          <p:cNvPr id="126" name="Google Shape;126;p21"/>
          <p:cNvSpPr txBox="1">
            <a:spLocks noGrp="1"/>
          </p:cNvSpPr>
          <p:nvPr>
            <p:ph type="ctrTitle"/>
          </p:nvPr>
        </p:nvSpPr>
        <p:spPr>
          <a:xfrm>
            <a:off x="723900" y="1462304"/>
            <a:ext cx="4878000" cy="15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Connecting the Global Library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iret One"/>
              <a:buNone/>
            </a:pPr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1"/>
          </p:nvPr>
        </p:nvSpPr>
        <p:spPr>
          <a:xfrm>
            <a:off x="714899" y="3177265"/>
            <a:ext cx="48780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es" sz="7439"/>
              <a:t>Our Experience at an </a:t>
            </a:r>
            <a:endParaRPr sz="7439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7439"/>
              <a:t>International Library Conference </a:t>
            </a:r>
            <a:endParaRPr sz="7439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128" name="Google Shape;128;p21"/>
          <p:cNvSpPr txBox="1"/>
          <p:nvPr/>
        </p:nvSpPr>
        <p:spPr>
          <a:xfrm>
            <a:off x="2643873" y="4337475"/>
            <a:ext cx="48780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4C4C"/>
              </a:buClr>
              <a:buSzPts val="1200"/>
              <a:buFont typeface="Arial"/>
              <a:buNone/>
            </a:pPr>
            <a:r>
              <a:rPr lang="es" sz="1200" dirty="0">
                <a:solidFill>
                  <a:srgbClr val="3E4C4C"/>
                </a:solidFill>
                <a:latin typeface="Montserrat"/>
                <a:ea typeface="Montserrat"/>
                <a:cs typeface="Montserrat"/>
                <a:sym typeface="Montserrat"/>
              </a:rPr>
              <a:t>Halie Kerns, Meghan Lenahan, Simone Clunie. </a:t>
            </a:r>
            <a:r>
              <a:rPr lang="es" sz="1200">
                <a:solidFill>
                  <a:srgbClr val="3E4C4C"/>
                </a:solidFill>
                <a:latin typeface="Montserrat"/>
                <a:ea typeface="Montserrat"/>
                <a:cs typeface="Montserrat"/>
                <a:sym typeface="Montserrat"/>
              </a:rPr>
              <a:t>2024</a:t>
            </a:r>
            <a:endParaRPr sz="1200" b="0" i="0" u="none" strike="noStrike" cap="none">
              <a:solidFill>
                <a:srgbClr val="3E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9" name="Google Shape;129;p21"/>
          <p:cNvCxnSpPr/>
          <p:nvPr/>
        </p:nvCxnSpPr>
        <p:spPr>
          <a:xfrm rot="10800000" flipH="1">
            <a:off x="2709863" y="4583734"/>
            <a:ext cx="5719243" cy="1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0"/>
          <p:cNvSpPr/>
          <p:nvPr/>
        </p:nvSpPr>
        <p:spPr>
          <a:xfrm rot="-5400000">
            <a:off x="6527106" y="1686921"/>
            <a:ext cx="1325700" cy="2461800"/>
          </a:xfrm>
          <a:prstGeom prst="flowChartDelay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0"/>
          <p:cNvSpPr/>
          <p:nvPr/>
        </p:nvSpPr>
        <p:spPr>
          <a:xfrm rot="-5400000">
            <a:off x="3909091" y="2522664"/>
            <a:ext cx="1325700" cy="2461800"/>
          </a:xfrm>
          <a:prstGeom prst="flowChartDelay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0"/>
          <p:cNvSpPr/>
          <p:nvPr/>
        </p:nvSpPr>
        <p:spPr>
          <a:xfrm>
            <a:off x="5712287" y="128194"/>
            <a:ext cx="786900" cy="786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0"/>
          <p:cNvSpPr/>
          <p:nvPr/>
        </p:nvSpPr>
        <p:spPr>
          <a:xfrm rot="-5400000">
            <a:off x="1291950" y="1686920"/>
            <a:ext cx="1325700" cy="2461800"/>
          </a:xfrm>
          <a:prstGeom prst="flowChartDelay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0"/>
          <p:cNvSpPr txBox="1">
            <a:spLocks noGrp="1"/>
          </p:cNvSpPr>
          <p:nvPr>
            <p:ph type="body" idx="1"/>
          </p:nvPr>
        </p:nvSpPr>
        <p:spPr>
          <a:xfrm>
            <a:off x="924602" y="3022956"/>
            <a:ext cx="20631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s"/>
              <a:t>City of 27,913 </a:t>
            </a:r>
            <a:br>
              <a:rPr lang="es"/>
            </a:br>
            <a:r>
              <a:rPr lang="es"/>
              <a:t>(2021 census)</a:t>
            </a:r>
            <a:endParaRPr/>
          </a:p>
        </p:txBody>
      </p:sp>
      <p:sp>
        <p:nvSpPr>
          <p:cNvPr id="317" name="Google Shape;317;p30"/>
          <p:cNvSpPr txBox="1">
            <a:spLocks noGrp="1"/>
          </p:cNvSpPr>
          <p:nvPr>
            <p:ph type="body" idx="2"/>
          </p:nvPr>
        </p:nvSpPr>
        <p:spPr>
          <a:xfrm>
            <a:off x="3530664" y="3855599"/>
            <a:ext cx="20628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s"/>
              <a:t>86% Catholic</a:t>
            </a:r>
            <a:br>
              <a:rPr lang="es"/>
            </a:br>
            <a:r>
              <a:rPr lang="es"/>
              <a:t> 61% identify as Irish</a:t>
            </a:r>
            <a:endParaRPr/>
          </a:p>
        </p:txBody>
      </p:sp>
      <p:sp>
        <p:nvSpPr>
          <p:cNvPr id="318" name="Google Shape;318;p30"/>
          <p:cNvSpPr txBox="1">
            <a:spLocks noGrp="1"/>
          </p:cNvSpPr>
          <p:nvPr>
            <p:ph type="body" idx="3"/>
          </p:nvPr>
        </p:nvSpPr>
        <p:spPr>
          <a:xfrm>
            <a:off x="924602" y="2664000"/>
            <a:ext cx="20631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s"/>
              <a:t>Population</a:t>
            </a:r>
            <a:endParaRPr/>
          </a:p>
        </p:txBody>
      </p:sp>
      <p:sp>
        <p:nvSpPr>
          <p:cNvPr id="319" name="Google Shape;319;p30"/>
          <p:cNvSpPr txBox="1">
            <a:spLocks noGrp="1"/>
          </p:cNvSpPr>
          <p:nvPr>
            <p:ph type="body" idx="4"/>
          </p:nvPr>
        </p:nvSpPr>
        <p:spPr>
          <a:xfrm>
            <a:off x="3537516" y="3506400"/>
            <a:ext cx="20628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s"/>
              <a:t>Demographics</a:t>
            </a:r>
            <a:endParaRPr/>
          </a:p>
        </p:txBody>
      </p:sp>
      <p:sp>
        <p:nvSpPr>
          <p:cNvPr id="320" name="Google Shape;320;p30"/>
          <p:cNvSpPr txBox="1">
            <a:spLocks noGrp="1"/>
          </p:cNvSpPr>
          <p:nvPr>
            <p:ph type="body" idx="5"/>
          </p:nvPr>
        </p:nvSpPr>
        <p:spPr>
          <a:xfrm>
            <a:off x="6177599" y="3025217"/>
            <a:ext cx="20628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s"/>
              <a:t>20% of population know some Irish</a:t>
            </a:r>
            <a:endParaRPr/>
          </a:p>
        </p:txBody>
      </p:sp>
      <p:sp>
        <p:nvSpPr>
          <p:cNvPr id="321" name="Google Shape;321;p30"/>
          <p:cNvSpPr txBox="1">
            <a:spLocks noGrp="1"/>
          </p:cNvSpPr>
          <p:nvPr>
            <p:ph type="body" idx="6"/>
          </p:nvPr>
        </p:nvSpPr>
        <p:spPr>
          <a:xfrm>
            <a:off x="6163200" y="2674800"/>
            <a:ext cx="20628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s"/>
              <a:t>Irish language</a:t>
            </a:r>
            <a:endParaRPr/>
          </a:p>
        </p:txBody>
      </p:sp>
      <p:sp>
        <p:nvSpPr>
          <p:cNvPr id="322" name="Google Shape;322;p30"/>
          <p:cNvSpPr txBox="1">
            <a:spLocks noGrp="1"/>
          </p:cNvSpPr>
          <p:nvPr>
            <p:ph type="title"/>
          </p:nvPr>
        </p:nvSpPr>
        <p:spPr>
          <a:xfrm>
            <a:off x="723900" y="552450"/>
            <a:ext cx="7696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iret One"/>
              <a:buNone/>
            </a:pPr>
            <a:r>
              <a:rPr lang="es"/>
              <a:t>NEWRY QUICK FACTS</a:t>
            </a:r>
            <a:endParaRPr/>
          </a:p>
        </p:txBody>
      </p:sp>
      <p:sp>
        <p:nvSpPr>
          <p:cNvPr id="323" name="Google Shape;323;p30"/>
          <p:cNvSpPr/>
          <p:nvPr/>
        </p:nvSpPr>
        <p:spPr>
          <a:xfrm>
            <a:off x="1561389" y="1876628"/>
            <a:ext cx="786900" cy="786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0"/>
          <p:cNvSpPr/>
          <p:nvPr/>
        </p:nvSpPr>
        <p:spPr>
          <a:xfrm>
            <a:off x="4178931" y="2712385"/>
            <a:ext cx="786900" cy="786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0"/>
          <p:cNvSpPr/>
          <p:nvPr/>
        </p:nvSpPr>
        <p:spPr>
          <a:xfrm>
            <a:off x="6796546" y="1876628"/>
            <a:ext cx="786900" cy="786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6" name="Google Shape;326;p30"/>
          <p:cNvGrpSpPr/>
          <p:nvPr/>
        </p:nvGrpSpPr>
        <p:grpSpPr>
          <a:xfrm>
            <a:off x="1787483" y="2102762"/>
            <a:ext cx="334634" cy="334634"/>
            <a:chOff x="4891198" y="2925108"/>
            <a:chExt cx="334634" cy="334634"/>
          </a:xfrm>
        </p:grpSpPr>
        <p:sp>
          <p:nvSpPr>
            <p:cNvPr id="327" name="Google Shape;327;p30"/>
            <p:cNvSpPr/>
            <p:nvPr/>
          </p:nvSpPr>
          <p:spPr>
            <a:xfrm>
              <a:off x="5001830" y="2925108"/>
              <a:ext cx="113338" cy="150831"/>
            </a:xfrm>
            <a:custGeom>
              <a:avLst/>
              <a:gdLst/>
              <a:ahLst/>
              <a:cxnLst/>
              <a:rect l="l" t="t" r="r" b="b"/>
              <a:pathLst>
                <a:path w="3561" h="4739" extrusionOk="0">
                  <a:moveTo>
                    <a:pt x="1822" y="333"/>
                  </a:moveTo>
                  <a:cubicBezTo>
                    <a:pt x="2251" y="333"/>
                    <a:pt x="2596" y="691"/>
                    <a:pt x="2596" y="1107"/>
                  </a:cubicBezTo>
                  <a:lnTo>
                    <a:pt x="2596" y="1214"/>
                  </a:lnTo>
                  <a:lnTo>
                    <a:pt x="2573" y="1214"/>
                  </a:lnTo>
                  <a:cubicBezTo>
                    <a:pt x="2358" y="1155"/>
                    <a:pt x="2275" y="857"/>
                    <a:pt x="2263" y="857"/>
                  </a:cubicBezTo>
                  <a:cubicBezTo>
                    <a:pt x="2251" y="798"/>
                    <a:pt x="2203" y="738"/>
                    <a:pt x="2132" y="738"/>
                  </a:cubicBezTo>
                  <a:cubicBezTo>
                    <a:pt x="2119" y="733"/>
                    <a:pt x="2105" y="731"/>
                    <a:pt x="2092" y="731"/>
                  </a:cubicBezTo>
                  <a:cubicBezTo>
                    <a:pt x="2043" y="731"/>
                    <a:pt x="1993" y="761"/>
                    <a:pt x="1965" y="798"/>
                  </a:cubicBezTo>
                  <a:cubicBezTo>
                    <a:pt x="1668" y="1214"/>
                    <a:pt x="1001" y="1214"/>
                    <a:pt x="1001" y="1214"/>
                  </a:cubicBezTo>
                  <a:lnTo>
                    <a:pt x="953" y="1214"/>
                  </a:lnTo>
                  <a:lnTo>
                    <a:pt x="965" y="1107"/>
                  </a:lnTo>
                  <a:cubicBezTo>
                    <a:pt x="965" y="679"/>
                    <a:pt x="1322" y="333"/>
                    <a:pt x="1739" y="333"/>
                  </a:cubicBezTo>
                  <a:close/>
                  <a:moveTo>
                    <a:pt x="2739" y="1655"/>
                  </a:moveTo>
                  <a:cubicBezTo>
                    <a:pt x="2775" y="1691"/>
                    <a:pt x="2775" y="1715"/>
                    <a:pt x="2775" y="1750"/>
                  </a:cubicBezTo>
                  <a:cubicBezTo>
                    <a:pt x="2775" y="1786"/>
                    <a:pt x="2751" y="1834"/>
                    <a:pt x="2703" y="1845"/>
                  </a:cubicBezTo>
                  <a:lnTo>
                    <a:pt x="2703" y="1655"/>
                  </a:lnTo>
                  <a:close/>
                  <a:moveTo>
                    <a:pt x="846" y="1667"/>
                  </a:moveTo>
                  <a:lnTo>
                    <a:pt x="846" y="1881"/>
                  </a:lnTo>
                  <a:cubicBezTo>
                    <a:pt x="822" y="1845"/>
                    <a:pt x="787" y="1822"/>
                    <a:pt x="787" y="1762"/>
                  </a:cubicBezTo>
                  <a:cubicBezTo>
                    <a:pt x="787" y="1715"/>
                    <a:pt x="810" y="1691"/>
                    <a:pt x="822" y="1667"/>
                  </a:cubicBezTo>
                  <a:close/>
                  <a:moveTo>
                    <a:pt x="2084" y="1179"/>
                  </a:moveTo>
                  <a:cubicBezTo>
                    <a:pt x="2144" y="1298"/>
                    <a:pt x="2251" y="1417"/>
                    <a:pt x="2394" y="1476"/>
                  </a:cubicBezTo>
                  <a:lnTo>
                    <a:pt x="2382" y="1953"/>
                  </a:lnTo>
                  <a:cubicBezTo>
                    <a:pt x="2382" y="2250"/>
                    <a:pt x="2144" y="2477"/>
                    <a:pt x="1858" y="2477"/>
                  </a:cubicBezTo>
                  <a:lnTo>
                    <a:pt x="1715" y="2477"/>
                  </a:lnTo>
                  <a:cubicBezTo>
                    <a:pt x="1418" y="2477"/>
                    <a:pt x="1191" y="2238"/>
                    <a:pt x="1191" y="1953"/>
                  </a:cubicBezTo>
                  <a:lnTo>
                    <a:pt x="1191" y="1524"/>
                  </a:lnTo>
                  <a:cubicBezTo>
                    <a:pt x="1406" y="1488"/>
                    <a:pt x="1787" y="1417"/>
                    <a:pt x="2084" y="1179"/>
                  </a:cubicBezTo>
                  <a:close/>
                  <a:moveTo>
                    <a:pt x="1965" y="2798"/>
                  </a:moveTo>
                  <a:lnTo>
                    <a:pt x="1965" y="2893"/>
                  </a:lnTo>
                  <a:lnTo>
                    <a:pt x="1787" y="3084"/>
                  </a:lnTo>
                  <a:lnTo>
                    <a:pt x="1608" y="2917"/>
                  </a:lnTo>
                  <a:lnTo>
                    <a:pt x="1608" y="2798"/>
                  </a:lnTo>
                  <a:close/>
                  <a:moveTo>
                    <a:pt x="1751" y="0"/>
                  </a:moveTo>
                  <a:cubicBezTo>
                    <a:pt x="1144" y="0"/>
                    <a:pt x="644" y="512"/>
                    <a:pt x="644" y="1119"/>
                  </a:cubicBezTo>
                  <a:lnTo>
                    <a:pt x="644" y="1417"/>
                  </a:lnTo>
                  <a:cubicBezTo>
                    <a:pt x="537" y="1512"/>
                    <a:pt x="465" y="1643"/>
                    <a:pt x="465" y="1774"/>
                  </a:cubicBezTo>
                  <a:cubicBezTo>
                    <a:pt x="465" y="2000"/>
                    <a:pt x="656" y="2203"/>
                    <a:pt x="894" y="2226"/>
                  </a:cubicBezTo>
                  <a:cubicBezTo>
                    <a:pt x="953" y="2429"/>
                    <a:pt x="1108" y="2596"/>
                    <a:pt x="1287" y="2703"/>
                  </a:cubicBezTo>
                  <a:lnTo>
                    <a:pt x="1287" y="2786"/>
                  </a:lnTo>
                  <a:lnTo>
                    <a:pt x="596" y="3060"/>
                  </a:lnTo>
                  <a:cubicBezTo>
                    <a:pt x="537" y="3084"/>
                    <a:pt x="1" y="3298"/>
                    <a:pt x="1" y="3965"/>
                  </a:cubicBezTo>
                  <a:lnTo>
                    <a:pt x="1" y="4560"/>
                  </a:lnTo>
                  <a:cubicBezTo>
                    <a:pt x="1" y="4643"/>
                    <a:pt x="72" y="4727"/>
                    <a:pt x="167" y="4727"/>
                  </a:cubicBezTo>
                  <a:lnTo>
                    <a:pt x="584" y="4727"/>
                  </a:lnTo>
                  <a:cubicBezTo>
                    <a:pt x="668" y="4727"/>
                    <a:pt x="739" y="4643"/>
                    <a:pt x="739" y="4560"/>
                  </a:cubicBezTo>
                  <a:cubicBezTo>
                    <a:pt x="739" y="4465"/>
                    <a:pt x="668" y="4393"/>
                    <a:pt x="584" y="4393"/>
                  </a:cubicBezTo>
                  <a:lnTo>
                    <a:pt x="322" y="4393"/>
                  </a:lnTo>
                  <a:lnTo>
                    <a:pt x="322" y="3965"/>
                  </a:lnTo>
                  <a:cubicBezTo>
                    <a:pt x="322" y="3500"/>
                    <a:pt x="691" y="3369"/>
                    <a:pt x="703" y="3369"/>
                  </a:cubicBezTo>
                  <a:lnTo>
                    <a:pt x="715" y="3369"/>
                  </a:lnTo>
                  <a:lnTo>
                    <a:pt x="1334" y="3131"/>
                  </a:lnTo>
                  <a:lnTo>
                    <a:pt x="1668" y="3453"/>
                  </a:lnTo>
                  <a:cubicBezTo>
                    <a:pt x="1703" y="3489"/>
                    <a:pt x="1739" y="3500"/>
                    <a:pt x="1787" y="3500"/>
                  </a:cubicBezTo>
                  <a:cubicBezTo>
                    <a:pt x="1834" y="3500"/>
                    <a:pt x="1870" y="3489"/>
                    <a:pt x="1906" y="3453"/>
                  </a:cubicBezTo>
                  <a:lnTo>
                    <a:pt x="2215" y="3131"/>
                  </a:lnTo>
                  <a:lnTo>
                    <a:pt x="2846" y="3381"/>
                  </a:lnTo>
                  <a:lnTo>
                    <a:pt x="2858" y="3381"/>
                  </a:lnTo>
                  <a:cubicBezTo>
                    <a:pt x="2858" y="3381"/>
                    <a:pt x="3227" y="3512"/>
                    <a:pt x="3227" y="3977"/>
                  </a:cubicBezTo>
                  <a:lnTo>
                    <a:pt x="3227" y="4405"/>
                  </a:lnTo>
                  <a:lnTo>
                    <a:pt x="1120" y="4405"/>
                  </a:lnTo>
                  <a:cubicBezTo>
                    <a:pt x="1025" y="4405"/>
                    <a:pt x="953" y="4489"/>
                    <a:pt x="953" y="4572"/>
                  </a:cubicBezTo>
                  <a:cubicBezTo>
                    <a:pt x="953" y="4667"/>
                    <a:pt x="1025" y="4739"/>
                    <a:pt x="1120" y="4739"/>
                  </a:cubicBezTo>
                  <a:lnTo>
                    <a:pt x="3394" y="4739"/>
                  </a:lnTo>
                  <a:cubicBezTo>
                    <a:pt x="3477" y="4739"/>
                    <a:pt x="3561" y="4667"/>
                    <a:pt x="3561" y="4572"/>
                  </a:cubicBezTo>
                  <a:lnTo>
                    <a:pt x="3561" y="3977"/>
                  </a:lnTo>
                  <a:cubicBezTo>
                    <a:pt x="3561" y="3310"/>
                    <a:pt x="3037" y="3084"/>
                    <a:pt x="2965" y="3072"/>
                  </a:cubicBezTo>
                  <a:lnTo>
                    <a:pt x="2311" y="2798"/>
                  </a:lnTo>
                  <a:lnTo>
                    <a:pt x="2311" y="2715"/>
                  </a:lnTo>
                  <a:cubicBezTo>
                    <a:pt x="2489" y="2607"/>
                    <a:pt x="2620" y="2441"/>
                    <a:pt x="2692" y="2238"/>
                  </a:cubicBezTo>
                  <a:cubicBezTo>
                    <a:pt x="2930" y="2226"/>
                    <a:pt x="3120" y="2012"/>
                    <a:pt x="3120" y="1774"/>
                  </a:cubicBezTo>
                  <a:cubicBezTo>
                    <a:pt x="3120" y="1631"/>
                    <a:pt x="3049" y="1488"/>
                    <a:pt x="2942" y="1417"/>
                  </a:cubicBezTo>
                  <a:lnTo>
                    <a:pt x="2942" y="1119"/>
                  </a:lnTo>
                  <a:cubicBezTo>
                    <a:pt x="2942" y="512"/>
                    <a:pt x="2442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5102628" y="2933033"/>
              <a:ext cx="98188" cy="76991"/>
            </a:xfrm>
            <a:custGeom>
              <a:avLst/>
              <a:gdLst/>
              <a:ahLst/>
              <a:cxnLst/>
              <a:rect l="l" t="t" r="r" b="b"/>
              <a:pathLst>
                <a:path w="3085" h="2419" extrusionOk="0">
                  <a:moveTo>
                    <a:pt x="181" y="1"/>
                  </a:moveTo>
                  <a:cubicBezTo>
                    <a:pt x="116" y="1"/>
                    <a:pt x="55" y="44"/>
                    <a:pt x="37" y="108"/>
                  </a:cubicBezTo>
                  <a:cubicBezTo>
                    <a:pt x="1" y="192"/>
                    <a:pt x="48" y="287"/>
                    <a:pt x="132" y="323"/>
                  </a:cubicBezTo>
                  <a:cubicBezTo>
                    <a:pt x="1215" y="680"/>
                    <a:pt x="2132" y="1394"/>
                    <a:pt x="2751" y="2347"/>
                  </a:cubicBezTo>
                  <a:cubicBezTo>
                    <a:pt x="2787" y="2394"/>
                    <a:pt x="2846" y="2418"/>
                    <a:pt x="2894" y="2418"/>
                  </a:cubicBezTo>
                  <a:cubicBezTo>
                    <a:pt x="2918" y="2418"/>
                    <a:pt x="2954" y="2406"/>
                    <a:pt x="2977" y="2394"/>
                  </a:cubicBezTo>
                  <a:cubicBezTo>
                    <a:pt x="3049" y="2347"/>
                    <a:pt x="3085" y="2239"/>
                    <a:pt x="3025" y="2168"/>
                  </a:cubicBezTo>
                  <a:cubicBezTo>
                    <a:pt x="2370" y="1156"/>
                    <a:pt x="1382" y="382"/>
                    <a:pt x="239" y="13"/>
                  </a:cubicBezTo>
                  <a:cubicBezTo>
                    <a:pt x="220" y="5"/>
                    <a:pt x="200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4915832" y="2932492"/>
              <a:ext cx="98920" cy="77532"/>
            </a:xfrm>
            <a:custGeom>
              <a:avLst/>
              <a:gdLst/>
              <a:ahLst/>
              <a:cxnLst/>
              <a:rect l="l" t="t" r="r" b="b"/>
              <a:pathLst>
                <a:path w="3108" h="2436" extrusionOk="0">
                  <a:moveTo>
                    <a:pt x="2914" y="0"/>
                  </a:moveTo>
                  <a:cubicBezTo>
                    <a:pt x="2899" y="0"/>
                    <a:pt x="2884" y="2"/>
                    <a:pt x="2869" y="6"/>
                  </a:cubicBezTo>
                  <a:cubicBezTo>
                    <a:pt x="1703" y="375"/>
                    <a:pt x="714" y="1161"/>
                    <a:pt x="36" y="2185"/>
                  </a:cubicBezTo>
                  <a:cubicBezTo>
                    <a:pt x="0" y="2256"/>
                    <a:pt x="24" y="2364"/>
                    <a:pt x="95" y="2411"/>
                  </a:cubicBezTo>
                  <a:cubicBezTo>
                    <a:pt x="131" y="2423"/>
                    <a:pt x="155" y="2435"/>
                    <a:pt x="191" y="2435"/>
                  </a:cubicBezTo>
                  <a:cubicBezTo>
                    <a:pt x="250" y="2435"/>
                    <a:pt x="298" y="2411"/>
                    <a:pt x="322" y="2364"/>
                  </a:cubicBezTo>
                  <a:cubicBezTo>
                    <a:pt x="953" y="1399"/>
                    <a:pt x="1881" y="685"/>
                    <a:pt x="2977" y="328"/>
                  </a:cubicBezTo>
                  <a:cubicBezTo>
                    <a:pt x="3060" y="292"/>
                    <a:pt x="3108" y="209"/>
                    <a:pt x="3072" y="113"/>
                  </a:cubicBezTo>
                  <a:cubicBezTo>
                    <a:pt x="3052" y="44"/>
                    <a:pt x="2984" y="0"/>
                    <a:pt x="2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4915832" y="3174254"/>
              <a:ext cx="80746" cy="70689"/>
            </a:xfrm>
            <a:custGeom>
              <a:avLst/>
              <a:gdLst/>
              <a:ahLst/>
              <a:cxnLst/>
              <a:rect l="l" t="t" r="r" b="b"/>
              <a:pathLst>
                <a:path w="2537" h="2221" extrusionOk="0">
                  <a:moveTo>
                    <a:pt x="185" y="0"/>
                  </a:moveTo>
                  <a:cubicBezTo>
                    <a:pt x="155" y="0"/>
                    <a:pt x="125" y="9"/>
                    <a:pt x="95" y="30"/>
                  </a:cubicBezTo>
                  <a:cubicBezTo>
                    <a:pt x="24" y="78"/>
                    <a:pt x="0" y="185"/>
                    <a:pt x="60" y="256"/>
                  </a:cubicBezTo>
                  <a:cubicBezTo>
                    <a:pt x="607" y="1102"/>
                    <a:pt x="1381" y="1780"/>
                    <a:pt x="2286" y="2209"/>
                  </a:cubicBezTo>
                  <a:cubicBezTo>
                    <a:pt x="2322" y="2221"/>
                    <a:pt x="2334" y="2221"/>
                    <a:pt x="2357" y="2221"/>
                  </a:cubicBezTo>
                  <a:cubicBezTo>
                    <a:pt x="2417" y="2221"/>
                    <a:pt x="2477" y="2197"/>
                    <a:pt x="2512" y="2138"/>
                  </a:cubicBezTo>
                  <a:cubicBezTo>
                    <a:pt x="2536" y="2030"/>
                    <a:pt x="2512" y="1923"/>
                    <a:pt x="2417" y="1899"/>
                  </a:cubicBezTo>
                  <a:cubicBezTo>
                    <a:pt x="1560" y="1495"/>
                    <a:pt x="845" y="864"/>
                    <a:pt x="322" y="78"/>
                  </a:cubicBezTo>
                  <a:cubicBezTo>
                    <a:pt x="291" y="31"/>
                    <a:pt x="240" y="0"/>
                    <a:pt x="1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5121215" y="3173936"/>
              <a:ext cx="79601" cy="69511"/>
            </a:xfrm>
            <a:custGeom>
              <a:avLst/>
              <a:gdLst/>
              <a:ahLst/>
              <a:cxnLst/>
              <a:rect l="l" t="t" r="r" b="b"/>
              <a:pathLst>
                <a:path w="2501" h="2184" extrusionOk="0">
                  <a:moveTo>
                    <a:pt x="2301" y="0"/>
                  </a:moveTo>
                  <a:cubicBezTo>
                    <a:pt x="2250" y="0"/>
                    <a:pt x="2201" y="25"/>
                    <a:pt x="2179" y="76"/>
                  </a:cubicBezTo>
                  <a:cubicBezTo>
                    <a:pt x="1667" y="862"/>
                    <a:pt x="953" y="1481"/>
                    <a:pt x="119" y="1874"/>
                  </a:cubicBezTo>
                  <a:cubicBezTo>
                    <a:pt x="36" y="1921"/>
                    <a:pt x="0" y="2005"/>
                    <a:pt x="48" y="2100"/>
                  </a:cubicBezTo>
                  <a:cubicBezTo>
                    <a:pt x="72" y="2159"/>
                    <a:pt x="131" y="2183"/>
                    <a:pt x="191" y="2183"/>
                  </a:cubicBezTo>
                  <a:cubicBezTo>
                    <a:pt x="226" y="2183"/>
                    <a:pt x="238" y="2183"/>
                    <a:pt x="274" y="2171"/>
                  </a:cubicBezTo>
                  <a:cubicBezTo>
                    <a:pt x="1167" y="1755"/>
                    <a:pt x="1941" y="1088"/>
                    <a:pt x="2477" y="231"/>
                  </a:cubicBezTo>
                  <a:cubicBezTo>
                    <a:pt x="2501" y="183"/>
                    <a:pt x="2489" y="76"/>
                    <a:pt x="2393" y="28"/>
                  </a:cubicBezTo>
                  <a:cubicBezTo>
                    <a:pt x="2366" y="10"/>
                    <a:pt x="2333" y="0"/>
                    <a:pt x="2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4891198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6" y="1203"/>
                  </a:lnTo>
                  <a:lnTo>
                    <a:pt x="976" y="1096"/>
                  </a:lnTo>
                  <a:cubicBezTo>
                    <a:pt x="976" y="667"/>
                    <a:pt x="1334" y="322"/>
                    <a:pt x="1750" y="322"/>
                  </a:cubicBezTo>
                  <a:close/>
                  <a:moveTo>
                    <a:pt x="2727" y="1667"/>
                  </a:moveTo>
                  <a:cubicBezTo>
                    <a:pt x="2762" y="1691"/>
                    <a:pt x="2762" y="1727"/>
                    <a:pt x="2762" y="1751"/>
                  </a:cubicBezTo>
                  <a:cubicBezTo>
                    <a:pt x="2762" y="1798"/>
                    <a:pt x="2750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45" y="1667"/>
                  </a:moveTo>
                  <a:lnTo>
                    <a:pt x="845" y="1870"/>
                  </a:lnTo>
                  <a:cubicBezTo>
                    <a:pt x="810" y="1846"/>
                    <a:pt x="786" y="1810"/>
                    <a:pt x="786" y="1751"/>
                  </a:cubicBezTo>
                  <a:cubicBezTo>
                    <a:pt x="786" y="1727"/>
                    <a:pt x="798" y="1691"/>
                    <a:pt x="810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607" y="2941"/>
                  </a:lnTo>
                  <a:lnTo>
                    <a:pt x="1607" y="2822"/>
                  </a:lnTo>
                  <a:close/>
                  <a:moveTo>
                    <a:pt x="1750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5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8" y="3513"/>
                    <a:pt x="1774" y="3513"/>
                  </a:cubicBezTo>
                  <a:cubicBezTo>
                    <a:pt x="1822" y="3513"/>
                    <a:pt x="1869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7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7" y="4739"/>
                  </a:cubicBezTo>
                  <a:lnTo>
                    <a:pt x="3382" y="4739"/>
                  </a:lnTo>
                  <a:cubicBezTo>
                    <a:pt x="3477" y="4727"/>
                    <a:pt x="3548" y="4656"/>
                    <a:pt x="3548" y="4560"/>
                  </a:cubicBezTo>
                  <a:lnTo>
                    <a:pt x="3548" y="3965"/>
                  </a:lnTo>
                  <a:cubicBezTo>
                    <a:pt x="3548" y="3298"/>
                    <a:pt x="3036" y="3072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5112876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7" y="1203"/>
                  </a:lnTo>
                  <a:lnTo>
                    <a:pt x="977" y="1096"/>
                  </a:lnTo>
                  <a:cubicBezTo>
                    <a:pt x="977" y="667"/>
                    <a:pt x="1334" y="322"/>
                    <a:pt x="1751" y="322"/>
                  </a:cubicBezTo>
                  <a:close/>
                  <a:moveTo>
                    <a:pt x="2727" y="1667"/>
                  </a:moveTo>
                  <a:cubicBezTo>
                    <a:pt x="2763" y="1691"/>
                    <a:pt x="2763" y="1727"/>
                    <a:pt x="2763" y="1751"/>
                  </a:cubicBezTo>
                  <a:cubicBezTo>
                    <a:pt x="2763" y="1798"/>
                    <a:pt x="2751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58" y="1667"/>
                  </a:moveTo>
                  <a:lnTo>
                    <a:pt x="858" y="1870"/>
                  </a:lnTo>
                  <a:cubicBezTo>
                    <a:pt x="822" y="1846"/>
                    <a:pt x="798" y="1810"/>
                    <a:pt x="798" y="1751"/>
                  </a:cubicBezTo>
                  <a:cubicBezTo>
                    <a:pt x="798" y="1727"/>
                    <a:pt x="810" y="1691"/>
                    <a:pt x="822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596" y="2941"/>
                  </a:lnTo>
                  <a:lnTo>
                    <a:pt x="1596" y="2822"/>
                  </a:lnTo>
                  <a:close/>
                  <a:moveTo>
                    <a:pt x="1751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6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9" y="3513"/>
                    <a:pt x="1774" y="3513"/>
                  </a:cubicBezTo>
                  <a:cubicBezTo>
                    <a:pt x="1822" y="3513"/>
                    <a:pt x="1870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8" y="4739"/>
                  </a:cubicBezTo>
                  <a:lnTo>
                    <a:pt x="3382" y="4739"/>
                  </a:lnTo>
                  <a:cubicBezTo>
                    <a:pt x="3477" y="4739"/>
                    <a:pt x="3548" y="4668"/>
                    <a:pt x="3548" y="4584"/>
                  </a:cubicBezTo>
                  <a:lnTo>
                    <a:pt x="3548" y="3989"/>
                  </a:lnTo>
                  <a:cubicBezTo>
                    <a:pt x="3548" y="3298"/>
                    <a:pt x="3013" y="3084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5001448" y="3108498"/>
              <a:ext cx="113338" cy="151244"/>
            </a:xfrm>
            <a:custGeom>
              <a:avLst/>
              <a:gdLst/>
              <a:ahLst/>
              <a:cxnLst/>
              <a:rect l="l" t="t" r="r" b="b"/>
              <a:pathLst>
                <a:path w="3561" h="4752" extrusionOk="0">
                  <a:moveTo>
                    <a:pt x="1811" y="322"/>
                  </a:moveTo>
                  <a:cubicBezTo>
                    <a:pt x="2251" y="322"/>
                    <a:pt x="2585" y="679"/>
                    <a:pt x="2585" y="1096"/>
                  </a:cubicBezTo>
                  <a:lnTo>
                    <a:pt x="2585" y="1203"/>
                  </a:lnTo>
                  <a:lnTo>
                    <a:pt x="2573" y="1203"/>
                  </a:lnTo>
                  <a:cubicBezTo>
                    <a:pt x="2346" y="1144"/>
                    <a:pt x="2275" y="846"/>
                    <a:pt x="2263" y="846"/>
                  </a:cubicBezTo>
                  <a:cubicBezTo>
                    <a:pt x="2251" y="786"/>
                    <a:pt x="2204" y="727"/>
                    <a:pt x="2132" y="727"/>
                  </a:cubicBezTo>
                  <a:cubicBezTo>
                    <a:pt x="2124" y="725"/>
                    <a:pt x="2116" y="725"/>
                    <a:pt x="2107" y="725"/>
                  </a:cubicBezTo>
                  <a:cubicBezTo>
                    <a:pt x="2051" y="725"/>
                    <a:pt x="1986" y="756"/>
                    <a:pt x="1965" y="786"/>
                  </a:cubicBezTo>
                  <a:cubicBezTo>
                    <a:pt x="1692" y="1203"/>
                    <a:pt x="1037" y="1203"/>
                    <a:pt x="1025" y="1203"/>
                  </a:cubicBezTo>
                  <a:lnTo>
                    <a:pt x="965" y="1203"/>
                  </a:lnTo>
                  <a:lnTo>
                    <a:pt x="965" y="1096"/>
                  </a:lnTo>
                  <a:cubicBezTo>
                    <a:pt x="965" y="667"/>
                    <a:pt x="1322" y="322"/>
                    <a:pt x="1739" y="322"/>
                  </a:cubicBezTo>
                  <a:close/>
                  <a:moveTo>
                    <a:pt x="2751" y="1668"/>
                  </a:moveTo>
                  <a:cubicBezTo>
                    <a:pt x="2787" y="1703"/>
                    <a:pt x="2787" y="1727"/>
                    <a:pt x="2787" y="1763"/>
                  </a:cubicBezTo>
                  <a:cubicBezTo>
                    <a:pt x="2787" y="1798"/>
                    <a:pt x="2763" y="1846"/>
                    <a:pt x="2715" y="1858"/>
                  </a:cubicBezTo>
                  <a:lnTo>
                    <a:pt x="2715" y="1668"/>
                  </a:lnTo>
                  <a:close/>
                  <a:moveTo>
                    <a:pt x="858" y="1679"/>
                  </a:moveTo>
                  <a:lnTo>
                    <a:pt x="858" y="1894"/>
                  </a:lnTo>
                  <a:cubicBezTo>
                    <a:pt x="834" y="1858"/>
                    <a:pt x="799" y="1834"/>
                    <a:pt x="799" y="1775"/>
                  </a:cubicBezTo>
                  <a:cubicBezTo>
                    <a:pt x="799" y="1739"/>
                    <a:pt x="810" y="1715"/>
                    <a:pt x="834" y="1679"/>
                  </a:cubicBezTo>
                  <a:close/>
                  <a:moveTo>
                    <a:pt x="2096" y="1203"/>
                  </a:moveTo>
                  <a:cubicBezTo>
                    <a:pt x="2156" y="1322"/>
                    <a:pt x="2263" y="1441"/>
                    <a:pt x="2406" y="1501"/>
                  </a:cubicBezTo>
                  <a:lnTo>
                    <a:pt x="2406" y="1977"/>
                  </a:lnTo>
                  <a:cubicBezTo>
                    <a:pt x="2394" y="2263"/>
                    <a:pt x="2156" y="2501"/>
                    <a:pt x="1870" y="2501"/>
                  </a:cubicBezTo>
                  <a:lnTo>
                    <a:pt x="1727" y="2501"/>
                  </a:lnTo>
                  <a:cubicBezTo>
                    <a:pt x="1430" y="2501"/>
                    <a:pt x="1203" y="2263"/>
                    <a:pt x="1203" y="1977"/>
                  </a:cubicBezTo>
                  <a:lnTo>
                    <a:pt x="1203" y="1548"/>
                  </a:lnTo>
                  <a:cubicBezTo>
                    <a:pt x="1418" y="1525"/>
                    <a:pt x="1799" y="1441"/>
                    <a:pt x="2096" y="1203"/>
                  </a:cubicBezTo>
                  <a:close/>
                  <a:moveTo>
                    <a:pt x="1977" y="2834"/>
                  </a:moveTo>
                  <a:lnTo>
                    <a:pt x="1977" y="2918"/>
                  </a:lnTo>
                  <a:lnTo>
                    <a:pt x="1799" y="3108"/>
                  </a:lnTo>
                  <a:lnTo>
                    <a:pt x="1620" y="2941"/>
                  </a:lnTo>
                  <a:lnTo>
                    <a:pt x="1620" y="2834"/>
                  </a:lnTo>
                  <a:close/>
                  <a:moveTo>
                    <a:pt x="1751" y="1"/>
                  </a:moveTo>
                  <a:cubicBezTo>
                    <a:pt x="1144" y="1"/>
                    <a:pt x="632" y="501"/>
                    <a:pt x="632" y="1120"/>
                  </a:cubicBezTo>
                  <a:lnTo>
                    <a:pt x="632" y="1417"/>
                  </a:lnTo>
                  <a:cubicBezTo>
                    <a:pt x="537" y="1501"/>
                    <a:pt x="453" y="1644"/>
                    <a:pt x="453" y="1775"/>
                  </a:cubicBezTo>
                  <a:cubicBezTo>
                    <a:pt x="453" y="2025"/>
                    <a:pt x="656" y="2215"/>
                    <a:pt x="894" y="2239"/>
                  </a:cubicBezTo>
                  <a:cubicBezTo>
                    <a:pt x="953" y="2441"/>
                    <a:pt x="1096" y="2608"/>
                    <a:pt x="1275" y="2715"/>
                  </a:cubicBezTo>
                  <a:lnTo>
                    <a:pt x="1275" y="2799"/>
                  </a:lnTo>
                  <a:lnTo>
                    <a:pt x="596" y="3072"/>
                  </a:lnTo>
                  <a:cubicBezTo>
                    <a:pt x="537" y="3096"/>
                    <a:pt x="1" y="3311"/>
                    <a:pt x="1" y="3977"/>
                  </a:cubicBezTo>
                  <a:lnTo>
                    <a:pt x="1" y="4573"/>
                  </a:lnTo>
                  <a:cubicBezTo>
                    <a:pt x="1" y="4656"/>
                    <a:pt x="72" y="4739"/>
                    <a:pt x="156" y="4739"/>
                  </a:cubicBezTo>
                  <a:lnTo>
                    <a:pt x="572" y="4739"/>
                  </a:lnTo>
                  <a:cubicBezTo>
                    <a:pt x="668" y="4739"/>
                    <a:pt x="739" y="4656"/>
                    <a:pt x="739" y="4573"/>
                  </a:cubicBezTo>
                  <a:cubicBezTo>
                    <a:pt x="739" y="4477"/>
                    <a:pt x="668" y="4406"/>
                    <a:pt x="572" y="4406"/>
                  </a:cubicBezTo>
                  <a:lnTo>
                    <a:pt x="322" y="4406"/>
                  </a:lnTo>
                  <a:lnTo>
                    <a:pt x="322" y="3977"/>
                  </a:lnTo>
                  <a:cubicBezTo>
                    <a:pt x="322" y="3513"/>
                    <a:pt x="680" y="3382"/>
                    <a:pt x="691" y="3382"/>
                  </a:cubicBezTo>
                  <a:lnTo>
                    <a:pt x="715" y="3382"/>
                  </a:lnTo>
                  <a:lnTo>
                    <a:pt x="1334" y="3144"/>
                  </a:lnTo>
                  <a:lnTo>
                    <a:pt x="1668" y="3465"/>
                  </a:lnTo>
                  <a:cubicBezTo>
                    <a:pt x="1692" y="3501"/>
                    <a:pt x="1739" y="3513"/>
                    <a:pt x="1787" y="3513"/>
                  </a:cubicBezTo>
                  <a:cubicBezTo>
                    <a:pt x="1823" y="3513"/>
                    <a:pt x="1870" y="3501"/>
                    <a:pt x="1906" y="3465"/>
                  </a:cubicBezTo>
                  <a:lnTo>
                    <a:pt x="2215" y="3144"/>
                  </a:lnTo>
                  <a:lnTo>
                    <a:pt x="2835" y="3394"/>
                  </a:lnTo>
                  <a:lnTo>
                    <a:pt x="2858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5" y="4418"/>
                    <a:pt x="953" y="4501"/>
                    <a:pt x="953" y="4585"/>
                  </a:cubicBezTo>
                  <a:cubicBezTo>
                    <a:pt x="953" y="4680"/>
                    <a:pt x="1025" y="4751"/>
                    <a:pt x="1108" y="4751"/>
                  </a:cubicBezTo>
                  <a:lnTo>
                    <a:pt x="3394" y="4751"/>
                  </a:lnTo>
                  <a:cubicBezTo>
                    <a:pt x="3477" y="4751"/>
                    <a:pt x="3549" y="4680"/>
                    <a:pt x="3549" y="4585"/>
                  </a:cubicBezTo>
                  <a:lnTo>
                    <a:pt x="3549" y="3989"/>
                  </a:lnTo>
                  <a:cubicBezTo>
                    <a:pt x="3561" y="3311"/>
                    <a:pt x="3037" y="3096"/>
                    <a:pt x="2966" y="3072"/>
                  </a:cubicBezTo>
                  <a:lnTo>
                    <a:pt x="2311" y="2799"/>
                  </a:lnTo>
                  <a:lnTo>
                    <a:pt x="2311" y="2715"/>
                  </a:lnTo>
                  <a:cubicBezTo>
                    <a:pt x="2489" y="2608"/>
                    <a:pt x="2620" y="2441"/>
                    <a:pt x="2692" y="2239"/>
                  </a:cubicBezTo>
                  <a:cubicBezTo>
                    <a:pt x="2930" y="2215"/>
                    <a:pt x="3120" y="2013"/>
                    <a:pt x="3120" y="1775"/>
                  </a:cubicBezTo>
                  <a:cubicBezTo>
                    <a:pt x="3120" y="1620"/>
                    <a:pt x="3049" y="1489"/>
                    <a:pt x="2942" y="1417"/>
                  </a:cubicBezTo>
                  <a:lnTo>
                    <a:pt x="2942" y="1120"/>
                  </a:lnTo>
                  <a:cubicBezTo>
                    <a:pt x="2942" y="501"/>
                    <a:pt x="2442" y="1"/>
                    <a:pt x="1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" name="Google Shape;335;p30"/>
          <p:cNvGrpSpPr/>
          <p:nvPr/>
        </p:nvGrpSpPr>
        <p:grpSpPr>
          <a:xfrm>
            <a:off x="4421917" y="2927509"/>
            <a:ext cx="300897" cy="356627"/>
            <a:chOff x="8020159" y="1516551"/>
            <a:chExt cx="300897" cy="356627"/>
          </a:xfrm>
        </p:grpSpPr>
        <p:sp>
          <p:nvSpPr>
            <p:cNvPr id="336" name="Google Shape;336;p30"/>
            <p:cNvSpPr/>
            <p:nvPr/>
          </p:nvSpPr>
          <p:spPr>
            <a:xfrm>
              <a:off x="8126240" y="1669482"/>
              <a:ext cx="88703" cy="30523"/>
            </a:xfrm>
            <a:custGeom>
              <a:avLst/>
              <a:gdLst/>
              <a:ahLst/>
              <a:cxnLst/>
              <a:rect l="l" t="t" r="r" b="b"/>
              <a:pathLst>
                <a:path w="2787" h="959" extrusionOk="0">
                  <a:moveTo>
                    <a:pt x="1144" y="1"/>
                  </a:moveTo>
                  <a:cubicBezTo>
                    <a:pt x="800" y="1"/>
                    <a:pt x="487" y="41"/>
                    <a:pt x="287" y="77"/>
                  </a:cubicBezTo>
                  <a:cubicBezTo>
                    <a:pt x="120" y="101"/>
                    <a:pt x="1" y="244"/>
                    <a:pt x="1" y="411"/>
                  </a:cubicBezTo>
                  <a:lnTo>
                    <a:pt x="1" y="792"/>
                  </a:lnTo>
                  <a:cubicBezTo>
                    <a:pt x="1" y="875"/>
                    <a:pt x="72" y="958"/>
                    <a:pt x="167" y="958"/>
                  </a:cubicBezTo>
                  <a:cubicBezTo>
                    <a:pt x="251" y="958"/>
                    <a:pt x="322" y="875"/>
                    <a:pt x="322" y="792"/>
                  </a:cubicBezTo>
                  <a:lnTo>
                    <a:pt x="322" y="411"/>
                  </a:lnTo>
                  <a:cubicBezTo>
                    <a:pt x="322" y="411"/>
                    <a:pt x="322" y="399"/>
                    <a:pt x="346" y="399"/>
                  </a:cubicBezTo>
                  <a:cubicBezTo>
                    <a:pt x="510" y="379"/>
                    <a:pt x="814" y="344"/>
                    <a:pt x="1164" y="344"/>
                  </a:cubicBezTo>
                  <a:cubicBezTo>
                    <a:pt x="1246" y="344"/>
                    <a:pt x="1331" y="346"/>
                    <a:pt x="1418" y="351"/>
                  </a:cubicBezTo>
                  <a:cubicBezTo>
                    <a:pt x="1918" y="387"/>
                    <a:pt x="2287" y="518"/>
                    <a:pt x="2513" y="744"/>
                  </a:cubicBezTo>
                  <a:cubicBezTo>
                    <a:pt x="2543" y="774"/>
                    <a:pt x="2584" y="789"/>
                    <a:pt x="2628" y="789"/>
                  </a:cubicBezTo>
                  <a:cubicBezTo>
                    <a:pt x="2671" y="789"/>
                    <a:pt x="2715" y="774"/>
                    <a:pt x="2751" y="744"/>
                  </a:cubicBezTo>
                  <a:cubicBezTo>
                    <a:pt x="2787" y="672"/>
                    <a:pt x="2787" y="565"/>
                    <a:pt x="2727" y="494"/>
                  </a:cubicBezTo>
                  <a:cubicBezTo>
                    <a:pt x="2338" y="104"/>
                    <a:pt x="1699" y="1"/>
                    <a:pt x="1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8069778" y="1621518"/>
              <a:ext cx="200513" cy="251278"/>
            </a:xfrm>
            <a:custGeom>
              <a:avLst/>
              <a:gdLst/>
              <a:ahLst/>
              <a:cxnLst/>
              <a:rect l="l" t="t" r="r" b="b"/>
              <a:pathLst>
                <a:path w="6300" h="7895" extrusionOk="0">
                  <a:moveTo>
                    <a:pt x="4918" y="358"/>
                  </a:moveTo>
                  <a:lnTo>
                    <a:pt x="4918" y="1953"/>
                  </a:lnTo>
                  <a:cubicBezTo>
                    <a:pt x="4918" y="2191"/>
                    <a:pt x="4859" y="2429"/>
                    <a:pt x="4751" y="2644"/>
                  </a:cubicBezTo>
                  <a:cubicBezTo>
                    <a:pt x="4739" y="2656"/>
                    <a:pt x="4739" y="2680"/>
                    <a:pt x="4739" y="2715"/>
                  </a:cubicBezTo>
                  <a:lnTo>
                    <a:pt x="4739" y="3180"/>
                  </a:lnTo>
                  <a:cubicBezTo>
                    <a:pt x="4739" y="3620"/>
                    <a:pt x="4561" y="4037"/>
                    <a:pt x="4227" y="4334"/>
                  </a:cubicBezTo>
                  <a:cubicBezTo>
                    <a:pt x="3935" y="4605"/>
                    <a:pt x="3563" y="4768"/>
                    <a:pt x="3158" y="4768"/>
                  </a:cubicBezTo>
                  <a:cubicBezTo>
                    <a:pt x="3118" y="4768"/>
                    <a:pt x="3077" y="4766"/>
                    <a:pt x="3037" y="4763"/>
                  </a:cubicBezTo>
                  <a:cubicBezTo>
                    <a:pt x="2227" y="4704"/>
                    <a:pt x="1572" y="3977"/>
                    <a:pt x="1572" y="3108"/>
                  </a:cubicBezTo>
                  <a:lnTo>
                    <a:pt x="1572" y="2715"/>
                  </a:lnTo>
                  <a:cubicBezTo>
                    <a:pt x="1572" y="2680"/>
                    <a:pt x="1572" y="2668"/>
                    <a:pt x="1549" y="2644"/>
                  </a:cubicBezTo>
                  <a:cubicBezTo>
                    <a:pt x="1453" y="2418"/>
                    <a:pt x="1394" y="2191"/>
                    <a:pt x="1394" y="1953"/>
                  </a:cubicBezTo>
                  <a:lnTo>
                    <a:pt x="1394" y="1596"/>
                  </a:lnTo>
                  <a:cubicBezTo>
                    <a:pt x="1394" y="905"/>
                    <a:pt x="1941" y="358"/>
                    <a:pt x="2620" y="358"/>
                  </a:cubicBezTo>
                  <a:close/>
                  <a:moveTo>
                    <a:pt x="4049" y="4858"/>
                  </a:moveTo>
                  <a:lnTo>
                    <a:pt x="4049" y="5156"/>
                  </a:lnTo>
                  <a:lnTo>
                    <a:pt x="3156" y="5775"/>
                  </a:lnTo>
                  <a:lnTo>
                    <a:pt x="2263" y="5168"/>
                  </a:lnTo>
                  <a:lnTo>
                    <a:pt x="2263" y="4858"/>
                  </a:lnTo>
                  <a:cubicBezTo>
                    <a:pt x="2489" y="4977"/>
                    <a:pt x="2763" y="5061"/>
                    <a:pt x="3025" y="5073"/>
                  </a:cubicBezTo>
                  <a:lnTo>
                    <a:pt x="3156" y="5073"/>
                  </a:lnTo>
                  <a:cubicBezTo>
                    <a:pt x="3477" y="5073"/>
                    <a:pt x="3775" y="5001"/>
                    <a:pt x="4049" y="4858"/>
                  </a:cubicBezTo>
                  <a:close/>
                  <a:moveTo>
                    <a:pt x="2132" y="5477"/>
                  </a:moveTo>
                  <a:lnTo>
                    <a:pt x="2906" y="6013"/>
                  </a:lnTo>
                  <a:lnTo>
                    <a:pt x="2489" y="6418"/>
                  </a:lnTo>
                  <a:lnTo>
                    <a:pt x="2477" y="6418"/>
                  </a:lnTo>
                  <a:lnTo>
                    <a:pt x="1965" y="5656"/>
                  </a:lnTo>
                  <a:lnTo>
                    <a:pt x="2132" y="5477"/>
                  </a:lnTo>
                  <a:close/>
                  <a:moveTo>
                    <a:pt x="4168" y="5466"/>
                  </a:moveTo>
                  <a:lnTo>
                    <a:pt x="4335" y="5644"/>
                  </a:lnTo>
                  <a:lnTo>
                    <a:pt x="3835" y="6418"/>
                  </a:lnTo>
                  <a:lnTo>
                    <a:pt x="3811" y="6418"/>
                  </a:lnTo>
                  <a:lnTo>
                    <a:pt x="3394" y="6001"/>
                  </a:lnTo>
                  <a:lnTo>
                    <a:pt x="4168" y="5466"/>
                  </a:lnTo>
                  <a:close/>
                  <a:moveTo>
                    <a:pt x="2620" y="1"/>
                  </a:moveTo>
                  <a:cubicBezTo>
                    <a:pt x="1763" y="1"/>
                    <a:pt x="1060" y="703"/>
                    <a:pt x="1060" y="1572"/>
                  </a:cubicBezTo>
                  <a:lnTo>
                    <a:pt x="1060" y="1918"/>
                  </a:lnTo>
                  <a:cubicBezTo>
                    <a:pt x="1060" y="2203"/>
                    <a:pt x="1120" y="2477"/>
                    <a:pt x="1239" y="2727"/>
                  </a:cubicBezTo>
                  <a:lnTo>
                    <a:pt x="1239" y="3096"/>
                  </a:lnTo>
                  <a:cubicBezTo>
                    <a:pt x="1239" y="3703"/>
                    <a:pt x="1513" y="4263"/>
                    <a:pt x="1941" y="4632"/>
                  </a:cubicBezTo>
                  <a:lnTo>
                    <a:pt x="1941" y="5180"/>
                  </a:lnTo>
                  <a:lnTo>
                    <a:pt x="1632" y="5513"/>
                  </a:lnTo>
                  <a:cubicBezTo>
                    <a:pt x="1596" y="5537"/>
                    <a:pt x="1584" y="5585"/>
                    <a:pt x="1584" y="5632"/>
                  </a:cubicBezTo>
                  <a:lnTo>
                    <a:pt x="572" y="6001"/>
                  </a:lnTo>
                  <a:cubicBezTo>
                    <a:pt x="227" y="6120"/>
                    <a:pt x="1" y="6442"/>
                    <a:pt x="1" y="6823"/>
                  </a:cubicBezTo>
                  <a:lnTo>
                    <a:pt x="1" y="7728"/>
                  </a:lnTo>
                  <a:cubicBezTo>
                    <a:pt x="1" y="7823"/>
                    <a:pt x="84" y="7894"/>
                    <a:pt x="167" y="7894"/>
                  </a:cubicBezTo>
                  <a:cubicBezTo>
                    <a:pt x="263" y="7894"/>
                    <a:pt x="334" y="7823"/>
                    <a:pt x="334" y="7728"/>
                  </a:cubicBezTo>
                  <a:lnTo>
                    <a:pt x="334" y="6823"/>
                  </a:lnTo>
                  <a:cubicBezTo>
                    <a:pt x="334" y="6597"/>
                    <a:pt x="477" y="6382"/>
                    <a:pt x="691" y="6311"/>
                  </a:cubicBezTo>
                  <a:lnTo>
                    <a:pt x="1751" y="5930"/>
                  </a:lnTo>
                  <a:lnTo>
                    <a:pt x="2192" y="6597"/>
                  </a:lnTo>
                  <a:cubicBezTo>
                    <a:pt x="2251" y="6680"/>
                    <a:pt x="2346" y="6728"/>
                    <a:pt x="2442" y="6740"/>
                  </a:cubicBezTo>
                  <a:lnTo>
                    <a:pt x="2477" y="6740"/>
                  </a:lnTo>
                  <a:cubicBezTo>
                    <a:pt x="2561" y="6740"/>
                    <a:pt x="2656" y="6716"/>
                    <a:pt x="2715" y="6644"/>
                  </a:cubicBezTo>
                  <a:lnTo>
                    <a:pt x="2977" y="6370"/>
                  </a:lnTo>
                  <a:lnTo>
                    <a:pt x="2977" y="7728"/>
                  </a:lnTo>
                  <a:cubicBezTo>
                    <a:pt x="2977" y="7823"/>
                    <a:pt x="3061" y="7894"/>
                    <a:pt x="3144" y="7894"/>
                  </a:cubicBezTo>
                  <a:cubicBezTo>
                    <a:pt x="3239" y="7894"/>
                    <a:pt x="3311" y="7823"/>
                    <a:pt x="3311" y="7728"/>
                  </a:cubicBezTo>
                  <a:lnTo>
                    <a:pt x="3311" y="6370"/>
                  </a:lnTo>
                  <a:lnTo>
                    <a:pt x="3573" y="6644"/>
                  </a:lnTo>
                  <a:cubicBezTo>
                    <a:pt x="3632" y="6704"/>
                    <a:pt x="3727" y="6740"/>
                    <a:pt x="3811" y="6740"/>
                  </a:cubicBezTo>
                  <a:lnTo>
                    <a:pt x="3846" y="6740"/>
                  </a:lnTo>
                  <a:cubicBezTo>
                    <a:pt x="3954" y="6728"/>
                    <a:pt x="4037" y="6680"/>
                    <a:pt x="4097" y="6597"/>
                  </a:cubicBezTo>
                  <a:lnTo>
                    <a:pt x="4549" y="5930"/>
                  </a:lnTo>
                  <a:lnTo>
                    <a:pt x="5597" y="6311"/>
                  </a:lnTo>
                  <a:cubicBezTo>
                    <a:pt x="5811" y="6382"/>
                    <a:pt x="5954" y="6597"/>
                    <a:pt x="5954" y="6823"/>
                  </a:cubicBezTo>
                  <a:lnTo>
                    <a:pt x="5954" y="7728"/>
                  </a:lnTo>
                  <a:cubicBezTo>
                    <a:pt x="5954" y="7823"/>
                    <a:pt x="6037" y="7894"/>
                    <a:pt x="6121" y="7894"/>
                  </a:cubicBezTo>
                  <a:cubicBezTo>
                    <a:pt x="6204" y="7894"/>
                    <a:pt x="6287" y="7823"/>
                    <a:pt x="6287" y="7728"/>
                  </a:cubicBezTo>
                  <a:lnTo>
                    <a:pt x="6287" y="6823"/>
                  </a:lnTo>
                  <a:cubicBezTo>
                    <a:pt x="6299" y="6466"/>
                    <a:pt x="6073" y="6132"/>
                    <a:pt x="5740" y="6001"/>
                  </a:cubicBezTo>
                  <a:lnTo>
                    <a:pt x="4728" y="5632"/>
                  </a:lnTo>
                  <a:cubicBezTo>
                    <a:pt x="4728" y="5585"/>
                    <a:pt x="4704" y="5537"/>
                    <a:pt x="4680" y="5513"/>
                  </a:cubicBezTo>
                  <a:lnTo>
                    <a:pt x="4370" y="5180"/>
                  </a:lnTo>
                  <a:lnTo>
                    <a:pt x="4370" y="4644"/>
                  </a:lnTo>
                  <a:lnTo>
                    <a:pt x="4454" y="4561"/>
                  </a:lnTo>
                  <a:cubicBezTo>
                    <a:pt x="4847" y="4204"/>
                    <a:pt x="5061" y="3680"/>
                    <a:pt x="5061" y="3156"/>
                  </a:cubicBezTo>
                  <a:lnTo>
                    <a:pt x="5061" y="2727"/>
                  </a:lnTo>
                  <a:cubicBezTo>
                    <a:pt x="5180" y="2477"/>
                    <a:pt x="5240" y="2203"/>
                    <a:pt x="5240" y="1929"/>
                  </a:cubicBezTo>
                  <a:lnTo>
                    <a:pt x="5240" y="167"/>
                  </a:lnTo>
                  <a:cubicBezTo>
                    <a:pt x="5240" y="84"/>
                    <a:pt x="5168" y="1"/>
                    <a:pt x="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8103515" y="1851535"/>
              <a:ext cx="10630" cy="21643"/>
            </a:xfrm>
            <a:custGeom>
              <a:avLst/>
              <a:gdLst/>
              <a:ahLst/>
              <a:cxnLst/>
              <a:rect l="l" t="t" r="r" b="b"/>
              <a:pathLst>
                <a:path w="334" h="680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3"/>
                  </a:cubicBezTo>
                  <a:lnTo>
                    <a:pt x="334" y="155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8226306" y="1851535"/>
              <a:ext cx="10248" cy="21643"/>
            </a:xfrm>
            <a:custGeom>
              <a:avLst/>
              <a:gdLst/>
              <a:ahLst/>
              <a:cxnLst/>
              <a:rect l="l" t="t" r="r" b="b"/>
              <a:pathLst>
                <a:path w="322" h="680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50" y="679"/>
                    <a:pt x="322" y="608"/>
                    <a:pt x="322" y="513"/>
                  </a:cubicBezTo>
                  <a:lnTo>
                    <a:pt x="322" y="155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8020159" y="1516551"/>
              <a:ext cx="300897" cy="284251"/>
            </a:xfrm>
            <a:custGeom>
              <a:avLst/>
              <a:gdLst/>
              <a:ahLst/>
              <a:cxnLst/>
              <a:rect l="l" t="t" r="r" b="b"/>
              <a:pathLst>
                <a:path w="9454" h="8931" extrusionOk="0">
                  <a:moveTo>
                    <a:pt x="6263" y="596"/>
                  </a:moveTo>
                  <a:lnTo>
                    <a:pt x="6263" y="596"/>
                  </a:lnTo>
                  <a:cubicBezTo>
                    <a:pt x="7060" y="894"/>
                    <a:pt x="7739" y="1406"/>
                    <a:pt x="8227" y="2084"/>
                  </a:cubicBezTo>
                  <a:lnTo>
                    <a:pt x="7322" y="2084"/>
                  </a:lnTo>
                  <a:cubicBezTo>
                    <a:pt x="7215" y="1846"/>
                    <a:pt x="7096" y="1620"/>
                    <a:pt x="6953" y="1394"/>
                  </a:cubicBezTo>
                  <a:cubicBezTo>
                    <a:pt x="6739" y="1084"/>
                    <a:pt x="6525" y="822"/>
                    <a:pt x="6263" y="596"/>
                  </a:cubicBezTo>
                  <a:close/>
                  <a:moveTo>
                    <a:pt x="3143" y="608"/>
                  </a:moveTo>
                  <a:cubicBezTo>
                    <a:pt x="2893" y="822"/>
                    <a:pt x="2667" y="1084"/>
                    <a:pt x="2453" y="1406"/>
                  </a:cubicBezTo>
                  <a:cubicBezTo>
                    <a:pt x="2322" y="1620"/>
                    <a:pt x="2203" y="1846"/>
                    <a:pt x="2084" y="2096"/>
                  </a:cubicBezTo>
                  <a:lnTo>
                    <a:pt x="1179" y="2096"/>
                  </a:lnTo>
                  <a:cubicBezTo>
                    <a:pt x="1667" y="1429"/>
                    <a:pt x="2357" y="905"/>
                    <a:pt x="3143" y="608"/>
                  </a:cubicBezTo>
                  <a:close/>
                  <a:moveTo>
                    <a:pt x="4560" y="322"/>
                  </a:moveTo>
                  <a:lnTo>
                    <a:pt x="4560" y="2096"/>
                  </a:lnTo>
                  <a:lnTo>
                    <a:pt x="2453" y="2096"/>
                  </a:lnTo>
                  <a:cubicBezTo>
                    <a:pt x="2929" y="1084"/>
                    <a:pt x="3691" y="393"/>
                    <a:pt x="4560" y="322"/>
                  </a:cubicBezTo>
                  <a:close/>
                  <a:moveTo>
                    <a:pt x="4882" y="322"/>
                  </a:moveTo>
                  <a:cubicBezTo>
                    <a:pt x="5751" y="393"/>
                    <a:pt x="6489" y="1084"/>
                    <a:pt x="6977" y="2096"/>
                  </a:cubicBezTo>
                  <a:lnTo>
                    <a:pt x="4882" y="2096"/>
                  </a:lnTo>
                  <a:lnTo>
                    <a:pt x="4882" y="322"/>
                  </a:lnTo>
                  <a:close/>
                  <a:moveTo>
                    <a:pt x="1953" y="2418"/>
                  </a:moveTo>
                  <a:cubicBezTo>
                    <a:pt x="1715" y="3084"/>
                    <a:pt x="1584" y="3799"/>
                    <a:pt x="1560" y="4549"/>
                  </a:cubicBezTo>
                  <a:lnTo>
                    <a:pt x="310" y="4549"/>
                  </a:lnTo>
                  <a:cubicBezTo>
                    <a:pt x="345" y="3775"/>
                    <a:pt x="572" y="3049"/>
                    <a:pt x="953" y="2418"/>
                  </a:cubicBezTo>
                  <a:close/>
                  <a:moveTo>
                    <a:pt x="8465" y="2429"/>
                  </a:moveTo>
                  <a:cubicBezTo>
                    <a:pt x="8858" y="3049"/>
                    <a:pt x="9085" y="3775"/>
                    <a:pt x="9108" y="4549"/>
                  </a:cubicBezTo>
                  <a:lnTo>
                    <a:pt x="7858" y="4549"/>
                  </a:lnTo>
                  <a:cubicBezTo>
                    <a:pt x="7846" y="3799"/>
                    <a:pt x="7715" y="3084"/>
                    <a:pt x="7477" y="2429"/>
                  </a:cubicBezTo>
                  <a:close/>
                  <a:moveTo>
                    <a:pt x="1560" y="4882"/>
                  </a:moveTo>
                  <a:cubicBezTo>
                    <a:pt x="1584" y="5585"/>
                    <a:pt x="1703" y="6251"/>
                    <a:pt x="1905" y="6870"/>
                  </a:cubicBezTo>
                  <a:lnTo>
                    <a:pt x="1953" y="7001"/>
                  </a:lnTo>
                  <a:lnTo>
                    <a:pt x="953" y="7001"/>
                  </a:lnTo>
                  <a:cubicBezTo>
                    <a:pt x="572" y="6382"/>
                    <a:pt x="345" y="5656"/>
                    <a:pt x="310" y="4882"/>
                  </a:cubicBezTo>
                  <a:close/>
                  <a:moveTo>
                    <a:pt x="9096" y="4894"/>
                  </a:moveTo>
                  <a:cubicBezTo>
                    <a:pt x="9085" y="5608"/>
                    <a:pt x="8870" y="6323"/>
                    <a:pt x="8501" y="6954"/>
                  </a:cubicBezTo>
                  <a:cubicBezTo>
                    <a:pt x="8489" y="6966"/>
                    <a:pt x="8465" y="6990"/>
                    <a:pt x="8453" y="7001"/>
                  </a:cubicBezTo>
                  <a:lnTo>
                    <a:pt x="7453" y="7001"/>
                  </a:lnTo>
                  <a:lnTo>
                    <a:pt x="7501" y="6870"/>
                  </a:lnTo>
                  <a:cubicBezTo>
                    <a:pt x="7715" y="6251"/>
                    <a:pt x="7834" y="5585"/>
                    <a:pt x="7846" y="4894"/>
                  </a:cubicBezTo>
                  <a:close/>
                  <a:moveTo>
                    <a:pt x="4715" y="1"/>
                  </a:moveTo>
                  <a:cubicBezTo>
                    <a:pt x="3465" y="1"/>
                    <a:pt x="2262" y="489"/>
                    <a:pt x="1381" y="1382"/>
                  </a:cubicBezTo>
                  <a:cubicBezTo>
                    <a:pt x="488" y="2275"/>
                    <a:pt x="0" y="3465"/>
                    <a:pt x="0" y="4715"/>
                  </a:cubicBezTo>
                  <a:cubicBezTo>
                    <a:pt x="0" y="6489"/>
                    <a:pt x="976" y="8097"/>
                    <a:pt x="2548" y="8918"/>
                  </a:cubicBezTo>
                  <a:cubicBezTo>
                    <a:pt x="2572" y="8930"/>
                    <a:pt x="2584" y="8930"/>
                    <a:pt x="2619" y="8930"/>
                  </a:cubicBezTo>
                  <a:cubicBezTo>
                    <a:pt x="2679" y="8930"/>
                    <a:pt x="2738" y="8895"/>
                    <a:pt x="2762" y="8835"/>
                  </a:cubicBezTo>
                  <a:cubicBezTo>
                    <a:pt x="2810" y="8764"/>
                    <a:pt x="2786" y="8656"/>
                    <a:pt x="2691" y="8621"/>
                  </a:cubicBezTo>
                  <a:cubicBezTo>
                    <a:pt x="2084" y="8299"/>
                    <a:pt x="1572" y="7859"/>
                    <a:pt x="1191" y="7335"/>
                  </a:cubicBezTo>
                  <a:lnTo>
                    <a:pt x="2096" y="7335"/>
                  </a:lnTo>
                  <a:cubicBezTo>
                    <a:pt x="2286" y="7775"/>
                    <a:pt x="2548" y="8180"/>
                    <a:pt x="2846" y="8514"/>
                  </a:cubicBezTo>
                  <a:cubicBezTo>
                    <a:pt x="2877" y="8551"/>
                    <a:pt x="2918" y="8569"/>
                    <a:pt x="2961" y="8569"/>
                  </a:cubicBezTo>
                  <a:cubicBezTo>
                    <a:pt x="3002" y="8569"/>
                    <a:pt x="3044" y="8554"/>
                    <a:pt x="3084" y="8525"/>
                  </a:cubicBezTo>
                  <a:cubicBezTo>
                    <a:pt x="3155" y="8466"/>
                    <a:pt x="3155" y="8359"/>
                    <a:pt x="3096" y="8287"/>
                  </a:cubicBezTo>
                  <a:cubicBezTo>
                    <a:pt x="2858" y="8013"/>
                    <a:pt x="2643" y="7692"/>
                    <a:pt x="2465" y="7335"/>
                  </a:cubicBezTo>
                  <a:cubicBezTo>
                    <a:pt x="2548" y="7323"/>
                    <a:pt x="2619" y="7263"/>
                    <a:pt x="2619" y="7168"/>
                  </a:cubicBezTo>
                  <a:cubicBezTo>
                    <a:pt x="2619" y="7085"/>
                    <a:pt x="2548" y="7001"/>
                    <a:pt x="2453" y="7001"/>
                  </a:cubicBezTo>
                  <a:lnTo>
                    <a:pt x="2334" y="7001"/>
                  </a:lnTo>
                  <a:cubicBezTo>
                    <a:pt x="2084" y="6370"/>
                    <a:pt x="1929" y="5632"/>
                    <a:pt x="1917" y="4882"/>
                  </a:cubicBezTo>
                  <a:lnTo>
                    <a:pt x="2096" y="4882"/>
                  </a:lnTo>
                  <a:cubicBezTo>
                    <a:pt x="2191" y="4882"/>
                    <a:pt x="2262" y="4799"/>
                    <a:pt x="2262" y="4715"/>
                  </a:cubicBezTo>
                  <a:cubicBezTo>
                    <a:pt x="2262" y="4620"/>
                    <a:pt x="2191" y="4549"/>
                    <a:pt x="2096" y="4549"/>
                  </a:cubicBezTo>
                  <a:lnTo>
                    <a:pt x="1917" y="4549"/>
                  </a:lnTo>
                  <a:cubicBezTo>
                    <a:pt x="1929" y="3775"/>
                    <a:pt x="2084" y="3049"/>
                    <a:pt x="2334" y="2418"/>
                  </a:cubicBezTo>
                  <a:lnTo>
                    <a:pt x="4572" y="2418"/>
                  </a:lnTo>
                  <a:lnTo>
                    <a:pt x="4572" y="2775"/>
                  </a:lnTo>
                  <a:cubicBezTo>
                    <a:pt x="4572" y="2870"/>
                    <a:pt x="4643" y="2941"/>
                    <a:pt x="4727" y="2941"/>
                  </a:cubicBezTo>
                  <a:cubicBezTo>
                    <a:pt x="4822" y="2941"/>
                    <a:pt x="4894" y="2870"/>
                    <a:pt x="4894" y="2775"/>
                  </a:cubicBezTo>
                  <a:lnTo>
                    <a:pt x="4894" y="2418"/>
                  </a:lnTo>
                  <a:lnTo>
                    <a:pt x="7132" y="2418"/>
                  </a:lnTo>
                  <a:cubicBezTo>
                    <a:pt x="7370" y="3049"/>
                    <a:pt x="7513" y="3775"/>
                    <a:pt x="7549" y="4549"/>
                  </a:cubicBezTo>
                  <a:lnTo>
                    <a:pt x="7370" y="4549"/>
                  </a:lnTo>
                  <a:cubicBezTo>
                    <a:pt x="7275" y="4549"/>
                    <a:pt x="7203" y="4620"/>
                    <a:pt x="7203" y="4715"/>
                  </a:cubicBezTo>
                  <a:cubicBezTo>
                    <a:pt x="7203" y="4799"/>
                    <a:pt x="7275" y="4882"/>
                    <a:pt x="7370" y="4882"/>
                  </a:cubicBezTo>
                  <a:lnTo>
                    <a:pt x="7549" y="4882"/>
                  </a:lnTo>
                  <a:cubicBezTo>
                    <a:pt x="7525" y="5632"/>
                    <a:pt x="7382" y="6370"/>
                    <a:pt x="7132" y="7001"/>
                  </a:cubicBezTo>
                  <a:lnTo>
                    <a:pt x="7013" y="7001"/>
                  </a:lnTo>
                  <a:cubicBezTo>
                    <a:pt x="6918" y="7001"/>
                    <a:pt x="6846" y="7085"/>
                    <a:pt x="6846" y="7168"/>
                  </a:cubicBezTo>
                  <a:cubicBezTo>
                    <a:pt x="6846" y="7263"/>
                    <a:pt x="6906" y="7323"/>
                    <a:pt x="6989" y="7335"/>
                  </a:cubicBezTo>
                  <a:cubicBezTo>
                    <a:pt x="6810" y="7692"/>
                    <a:pt x="6608" y="8025"/>
                    <a:pt x="6370" y="8287"/>
                  </a:cubicBezTo>
                  <a:cubicBezTo>
                    <a:pt x="6310" y="8359"/>
                    <a:pt x="6310" y="8466"/>
                    <a:pt x="6382" y="8525"/>
                  </a:cubicBezTo>
                  <a:cubicBezTo>
                    <a:pt x="6418" y="8549"/>
                    <a:pt x="6453" y="8573"/>
                    <a:pt x="6489" y="8573"/>
                  </a:cubicBezTo>
                  <a:cubicBezTo>
                    <a:pt x="6537" y="8573"/>
                    <a:pt x="6572" y="8549"/>
                    <a:pt x="6608" y="8514"/>
                  </a:cubicBezTo>
                  <a:cubicBezTo>
                    <a:pt x="6894" y="8180"/>
                    <a:pt x="7144" y="7787"/>
                    <a:pt x="7346" y="7335"/>
                  </a:cubicBezTo>
                  <a:lnTo>
                    <a:pt x="8263" y="7335"/>
                  </a:lnTo>
                  <a:cubicBezTo>
                    <a:pt x="7906" y="7811"/>
                    <a:pt x="7441" y="8228"/>
                    <a:pt x="6918" y="8525"/>
                  </a:cubicBezTo>
                  <a:cubicBezTo>
                    <a:pt x="6846" y="8573"/>
                    <a:pt x="6810" y="8680"/>
                    <a:pt x="6858" y="8752"/>
                  </a:cubicBezTo>
                  <a:cubicBezTo>
                    <a:pt x="6891" y="8801"/>
                    <a:pt x="6951" y="8833"/>
                    <a:pt x="7009" y="8833"/>
                  </a:cubicBezTo>
                  <a:cubicBezTo>
                    <a:pt x="7036" y="8833"/>
                    <a:pt x="7062" y="8826"/>
                    <a:pt x="7084" y="8811"/>
                  </a:cubicBezTo>
                  <a:cubicBezTo>
                    <a:pt x="7787" y="8406"/>
                    <a:pt x="8382" y="7811"/>
                    <a:pt x="8799" y="7109"/>
                  </a:cubicBezTo>
                  <a:cubicBezTo>
                    <a:pt x="9227" y="6382"/>
                    <a:pt x="9454" y="5561"/>
                    <a:pt x="9454" y="4715"/>
                  </a:cubicBezTo>
                  <a:cubicBezTo>
                    <a:pt x="9442" y="3453"/>
                    <a:pt x="8942" y="2275"/>
                    <a:pt x="8049" y="1382"/>
                  </a:cubicBezTo>
                  <a:cubicBezTo>
                    <a:pt x="7156" y="489"/>
                    <a:pt x="5965" y="1"/>
                    <a:pt x="4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1" name="Google Shape;341;p30"/>
          <p:cNvGrpSpPr/>
          <p:nvPr/>
        </p:nvGrpSpPr>
        <p:grpSpPr>
          <a:xfrm>
            <a:off x="6999938" y="2094447"/>
            <a:ext cx="380012" cy="351274"/>
            <a:chOff x="7384751" y="4147984"/>
            <a:chExt cx="380012" cy="351274"/>
          </a:xfrm>
        </p:grpSpPr>
        <p:sp>
          <p:nvSpPr>
            <p:cNvPr id="342" name="Google Shape;342;p30"/>
            <p:cNvSpPr/>
            <p:nvPr/>
          </p:nvSpPr>
          <p:spPr>
            <a:xfrm>
              <a:off x="7385513" y="4225879"/>
              <a:ext cx="379250" cy="273379"/>
            </a:xfrm>
            <a:custGeom>
              <a:avLst/>
              <a:gdLst/>
              <a:ahLst/>
              <a:cxnLst/>
              <a:rect l="l" t="t" r="r" b="b"/>
              <a:pathLst>
                <a:path w="11943" h="8609" extrusionOk="0">
                  <a:moveTo>
                    <a:pt x="11740" y="0"/>
                  </a:moveTo>
                  <a:cubicBezTo>
                    <a:pt x="11645" y="0"/>
                    <a:pt x="11562" y="72"/>
                    <a:pt x="11562" y="179"/>
                  </a:cubicBezTo>
                  <a:lnTo>
                    <a:pt x="11562" y="2667"/>
                  </a:lnTo>
                  <a:cubicBezTo>
                    <a:pt x="11562" y="3393"/>
                    <a:pt x="10966" y="3989"/>
                    <a:pt x="10240" y="3989"/>
                  </a:cubicBezTo>
                  <a:lnTo>
                    <a:pt x="9085" y="3989"/>
                  </a:lnTo>
                  <a:cubicBezTo>
                    <a:pt x="8954" y="3989"/>
                    <a:pt x="8823" y="4084"/>
                    <a:pt x="8776" y="4203"/>
                  </a:cubicBezTo>
                  <a:cubicBezTo>
                    <a:pt x="8573" y="4703"/>
                    <a:pt x="8549" y="5167"/>
                    <a:pt x="8752" y="5537"/>
                  </a:cubicBezTo>
                  <a:cubicBezTo>
                    <a:pt x="8823" y="5703"/>
                    <a:pt x="8942" y="5834"/>
                    <a:pt x="9049" y="5941"/>
                  </a:cubicBezTo>
                  <a:cubicBezTo>
                    <a:pt x="8752" y="5929"/>
                    <a:pt x="8514" y="5822"/>
                    <a:pt x="8359" y="5656"/>
                  </a:cubicBezTo>
                  <a:cubicBezTo>
                    <a:pt x="8240" y="5537"/>
                    <a:pt x="7978" y="5167"/>
                    <a:pt x="8073" y="4358"/>
                  </a:cubicBezTo>
                  <a:cubicBezTo>
                    <a:pt x="8109" y="4155"/>
                    <a:pt x="7942" y="3977"/>
                    <a:pt x="7740" y="3977"/>
                  </a:cubicBezTo>
                  <a:lnTo>
                    <a:pt x="5954" y="3977"/>
                  </a:lnTo>
                  <a:cubicBezTo>
                    <a:pt x="5859" y="3977"/>
                    <a:pt x="5775" y="4048"/>
                    <a:pt x="5775" y="4155"/>
                  </a:cubicBezTo>
                  <a:cubicBezTo>
                    <a:pt x="5775" y="4263"/>
                    <a:pt x="5847" y="4334"/>
                    <a:pt x="5954" y="4334"/>
                  </a:cubicBezTo>
                  <a:lnTo>
                    <a:pt x="6847" y="4334"/>
                  </a:lnTo>
                  <a:lnTo>
                    <a:pt x="6847" y="5691"/>
                  </a:lnTo>
                  <a:cubicBezTo>
                    <a:pt x="6847" y="6430"/>
                    <a:pt x="6228" y="7037"/>
                    <a:pt x="5490" y="7037"/>
                  </a:cubicBezTo>
                  <a:lnTo>
                    <a:pt x="4704" y="7037"/>
                  </a:lnTo>
                  <a:cubicBezTo>
                    <a:pt x="4561" y="7037"/>
                    <a:pt x="4466" y="7144"/>
                    <a:pt x="4466" y="7275"/>
                  </a:cubicBezTo>
                  <a:cubicBezTo>
                    <a:pt x="4442" y="7834"/>
                    <a:pt x="4239" y="8215"/>
                    <a:pt x="3668" y="8251"/>
                  </a:cubicBezTo>
                  <a:cubicBezTo>
                    <a:pt x="3930" y="7977"/>
                    <a:pt x="3954" y="7573"/>
                    <a:pt x="3882" y="7239"/>
                  </a:cubicBezTo>
                  <a:cubicBezTo>
                    <a:pt x="3846" y="7120"/>
                    <a:pt x="3763" y="7037"/>
                    <a:pt x="3644" y="7037"/>
                  </a:cubicBezTo>
                  <a:lnTo>
                    <a:pt x="1703" y="7037"/>
                  </a:lnTo>
                  <a:cubicBezTo>
                    <a:pt x="965" y="7037"/>
                    <a:pt x="358" y="6430"/>
                    <a:pt x="358" y="5691"/>
                  </a:cubicBezTo>
                  <a:lnTo>
                    <a:pt x="358" y="5310"/>
                  </a:lnTo>
                  <a:cubicBezTo>
                    <a:pt x="358" y="5227"/>
                    <a:pt x="275" y="5132"/>
                    <a:pt x="179" y="5132"/>
                  </a:cubicBezTo>
                  <a:cubicBezTo>
                    <a:pt x="84" y="5132"/>
                    <a:pt x="1" y="5215"/>
                    <a:pt x="1" y="5310"/>
                  </a:cubicBezTo>
                  <a:lnTo>
                    <a:pt x="1" y="5691"/>
                  </a:lnTo>
                  <a:cubicBezTo>
                    <a:pt x="1" y="6620"/>
                    <a:pt x="751" y="7394"/>
                    <a:pt x="1703" y="7394"/>
                  </a:cubicBezTo>
                  <a:lnTo>
                    <a:pt x="3573" y="7394"/>
                  </a:lnTo>
                  <a:cubicBezTo>
                    <a:pt x="3596" y="7620"/>
                    <a:pt x="3596" y="8025"/>
                    <a:pt x="3215" y="8144"/>
                  </a:cubicBezTo>
                  <a:cubicBezTo>
                    <a:pt x="2989" y="8215"/>
                    <a:pt x="3001" y="8525"/>
                    <a:pt x="3239" y="8573"/>
                  </a:cubicBezTo>
                  <a:cubicBezTo>
                    <a:pt x="3370" y="8608"/>
                    <a:pt x="3489" y="8608"/>
                    <a:pt x="3596" y="8608"/>
                  </a:cubicBezTo>
                  <a:cubicBezTo>
                    <a:pt x="4299" y="8608"/>
                    <a:pt x="4763" y="8204"/>
                    <a:pt x="4823" y="7394"/>
                  </a:cubicBezTo>
                  <a:lnTo>
                    <a:pt x="5513" y="7394"/>
                  </a:lnTo>
                  <a:cubicBezTo>
                    <a:pt x="6454" y="7394"/>
                    <a:pt x="7228" y="6644"/>
                    <a:pt x="7228" y="5691"/>
                  </a:cubicBezTo>
                  <a:lnTo>
                    <a:pt x="7228" y="4334"/>
                  </a:lnTo>
                  <a:lnTo>
                    <a:pt x="7764" y="4334"/>
                  </a:lnTo>
                  <a:cubicBezTo>
                    <a:pt x="7716" y="4715"/>
                    <a:pt x="7704" y="5429"/>
                    <a:pt x="8157" y="5894"/>
                  </a:cubicBezTo>
                  <a:cubicBezTo>
                    <a:pt x="8407" y="6168"/>
                    <a:pt x="8764" y="6299"/>
                    <a:pt x="9240" y="6299"/>
                  </a:cubicBezTo>
                  <a:cubicBezTo>
                    <a:pt x="9311" y="6299"/>
                    <a:pt x="9383" y="6299"/>
                    <a:pt x="9478" y="6287"/>
                  </a:cubicBezTo>
                  <a:cubicBezTo>
                    <a:pt x="9704" y="6263"/>
                    <a:pt x="9776" y="5965"/>
                    <a:pt x="9561" y="5846"/>
                  </a:cubicBezTo>
                  <a:cubicBezTo>
                    <a:pt x="8847" y="5429"/>
                    <a:pt x="9002" y="4715"/>
                    <a:pt x="9145" y="4334"/>
                  </a:cubicBezTo>
                  <a:lnTo>
                    <a:pt x="10276" y="4334"/>
                  </a:lnTo>
                  <a:cubicBezTo>
                    <a:pt x="11205" y="4334"/>
                    <a:pt x="11943" y="3584"/>
                    <a:pt x="11943" y="2667"/>
                  </a:cubicBezTo>
                  <a:lnTo>
                    <a:pt x="11943" y="179"/>
                  </a:lnTo>
                  <a:cubicBezTo>
                    <a:pt x="11919" y="95"/>
                    <a:pt x="11847" y="0"/>
                    <a:pt x="117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7384751" y="4147984"/>
              <a:ext cx="380012" cy="228382"/>
            </a:xfrm>
            <a:custGeom>
              <a:avLst/>
              <a:gdLst/>
              <a:ahLst/>
              <a:cxnLst/>
              <a:rect l="l" t="t" r="r" b="b"/>
              <a:pathLst>
                <a:path w="11967" h="7192" extrusionOk="0">
                  <a:moveTo>
                    <a:pt x="3144" y="0"/>
                  </a:moveTo>
                  <a:cubicBezTo>
                    <a:pt x="2227" y="0"/>
                    <a:pt x="1477" y="739"/>
                    <a:pt x="1477" y="1667"/>
                  </a:cubicBezTo>
                  <a:lnTo>
                    <a:pt x="1477" y="4132"/>
                  </a:lnTo>
                  <a:cubicBezTo>
                    <a:pt x="1108" y="4191"/>
                    <a:pt x="751" y="4358"/>
                    <a:pt x="477" y="4644"/>
                  </a:cubicBezTo>
                  <a:cubicBezTo>
                    <a:pt x="168" y="4965"/>
                    <a:pt x="1" y="5382"/>
                    <a:pt x="1" y="5823"/>
                  </a:cubicBezTo>
                  <a:lnTo>
                    <a:pt x="1" y="7013"/>
                  </a:lnTo>
                  <a:cubicBezTo>
                    <a:pt x="1" y="7097"/>
                    <a:pt x="84" y="7192"/>
                    <a:pt x="180" y="7192"/>
                  </a:cubicBezTo>
                  <a:cubicBezTo>
                    <a:pt x="275" y="7192"/>
                    <a:pt x="358" y="7108"/>
                    <a:pt x="358" y="7013"/>
                  </a:cubicBezTo>
                  <a:lnTo>
                    <a:pt x="358" y="5823"/>
                  </a:lnTo>
                  <a:cubicBezTo>
                    <a:pt x="358" y="5465"/>
                    <a:pt x="501" y="5132"/>
                    <a:pt x="751" y="4882"/>
                  </a:cubicBezTo>
                  <a:cubicBezTo>
                    <a:pt x="953" y="4668"/>
                    <a:pt x="1203" y="4537"/>
                    <a:pt x="1489" y="4477"/>
                  </a:cubicBezTo>
                  <a:lnTo>
                    <a:pt x="1489" y="5084"/>
                  </a:lnTo>
                  <a:cubicBezTo>
                    <a:pt x="1489" y="6013"/>
                    <a:pt x="2239" y="6751"/>
                    <a:pt x="3156" y="6751"/>
                  </a:cubicBezTo>
                  <a:lnTo>
                    <a:pt x="5240" y="6751"/>
                  </a:lnTo>
                  <a:cubicBezTo>
                    <a:pt x="5335" y="6751"/>
                    <a:pt x="5418" y="6680"/>
                    <a:pt x="5418" y="6573"/>
                  </a:cubicBezTo>
                  <a:cubicBezTo>
                    <a:pt x="5418" y="6489"/>
                    <a:pt x="5347" y="6394"/>
                    <a:pt x="5240" y="6394"/>
                  </a:cubicBezTo>
                  <a:lnTo>
                    <a:pt x="3156" y="6394"/>
                  </a:lnTo>
                  <a:cubicBezTo>
                    <a:pt x="2430" y="6394"/>
                    <a:pt x="1834" y="5799"/>
                    <a:pt x="1834" y="5073"/>
                  </a:cubicBezTo>
                  <a:lnTo>
                    <a:pt x="1834" y="1620"/>
                  </a:lnTo>
                  <a:cubicBezTo>
                    <a:pt x="1834" y="893"/>
                    <a:pt x="2430" y="298"/>
                    <a:pt x="3156" y="298"/>
                  </a:cubicBezTo>
                  <a:lnTo>
                    <a:pt x="10288" y="298"/>
                  </a:lnTo>
                  <a:cubicBezTo>
                    <a:pt x="11014" y="298"/>
                    <a:pt x="11610" y="893"/>
                    <a:pt x="11610" y="1620"/>
                  </a:cubicBezTo>
                  <a:lnTo>
                    <a:pt x="11610" y="1846"/>
                  </a:lnTo>
                  <a:cubicBezTo>
                    <a:pt x="11610" y="1929"/>
                    <a:pt x="11693" y="2025"/>
                    <a:pt x="11788" y="2025"/>
                  </a:cubicBezTo>
                  <a:cubicBezTo>
                    <a:pt x="11883" y="2025"/>
                    <a:pt x="11967" y="1953"/>
                    <a:pt x="11967" y="1846"/>
                  </a:cubicBezTo>
                  <a:lnTo>
                    <a:pt x="11967" y="1620"/>
                  </a:lnTo>
                  <a:cubicBezTo>
                    <a:pt x="11943" y="762"/>
                    <a:pt x="11193" y="0"/>
                    <a:pt x="10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7507642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39" y="358"/>
                    <a:pt x="834" y="465"/>
                    <a:pt x="834" y="596"/>
                  </a:cubicBezTo>
                  <a:cubicBezTo>
                    <a:pt x="834" y="739"/>
                    <a:pt x="739" y="834"/>
                    <a:pt x="596" y="834"/>
                  </a:cubicBezTo>
                  <a:cubicBezTo>
                    <a:pt x="465" y="834"/>
                    <a:pt x="358" y="739"/>
                    <a:pt x="358" y="596"/>
                  </a:cubicBezTo>
                  <a:cubicBezTo>
                    <a:pt x="358" y="465"/>
                    <a:pt x="465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7573820" y="4228134"/>
              <a:ext cx="37820" cy="37852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358"/>
                  </a:moveTo>
                  <a:cubicBezTo>
                    <a:pt x="738" y="358"/>
                    <a:pt x="833" y="465"/>
                    <a:pt x="833" y="596"/>
                  </a:cubicBezTo>
                  <a:cubicBezTo>
                    <a:pt x="833" y="739"/>
                    <a:pt x="738" y="834"/>
                    <a:pt x="595" y="834"/>
                  </a:cubicBezTo>
                  <a:cubicBezTo>
                    <a:pt x="464" y="834"/>
                    <a:pt x="357" y="739"/>
                    <a:pt x="357" y="596"/>
                  </a:cubicBezTo>
                  <a:cubicBezTo>
                    <a:pt x="357" y="465"/>
                    <a:pt x="464" y="358"/>
                    <a:pt x="595" y="358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7640728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27" y="358"/>
                    <a:pt x="834" y="465"/>
                    <a:pt x="834" y="596"/>
                  </a:cubicBezTo>
                  <a:cubicBezTo>
                    <a:pt x="834" y="739"/>
                    <a:pt x="727" y="834"/>
                    <a:pt x="596" y="834"/>
                  </a:cubicBezTo>
                  <a:cubicBezTo>
                    <a:pt x="453" y="834"/>
                    <a:pt x="358" y="739"/>
                    <a:pt x="358" y="596"/>
                  </a:cubicBezTo>
                  <a:cubicBezTo>
                    <a:pt x="334" y="465"/>
                    <a:pt x="453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62" y="1"/>
                    <a:pt x="0" y="274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6"/>
                  </a:cubicBezTo>
                  <a:cubicBezTo>
                    <a:pt x="1191" y="274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347" name="Google Shape;347;p30"/>
          <p:cNvSpPr txBox="1"/>
          <p:nvPr/>
        </p:nvSpPr>
        <p:spPr>
          <a:xfrm>
            <a:off x="2719500" y="4537475"/>
            <a:ext cx="34581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Source: “Newry”. Wikipedia https://en.wikipedia.org/wiki/Newry.</a:t>
            </a:r>
            <a:endParaRPr sz="1200">
              <a:solidFill>
                <a:schemeClr val="dk1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1"/>
          <p:cNvSpPr/>
          <p:nvPr/>
        </p:nvSpPr>
        <p:spPr>
          <a:xfrm>
            <a:off x="6211842" y="155694"/>
            <a:ext cx="786900" cy="786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1"/>
          <p:cNvSpPr txBox="1">
            <a:spLocks noGrp="1"/>
          </p:cNvSpPr>
          <p:nvPr>
            <p:ph type="title"/>
          </p:nvPr>
        </p:nvSpPr>
        <p:spPr>
          <a:xfrm>
            <a:off x="723900" y="552450"/>
            <a:ext cx="7696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iret One"/>
              <a:buNone/>
            </a:pPr>
            <a:r>
              <a:rPr lang="es"/>
              <a:t>A SMALL, BUT VERY WELCOMING GROUP </a:t>
            </a:r>
            <a:endParaRPr/>
          </a:p>
        </p:txBody>
      </p:sp>
      <p:sp>
        <p:nvSpPr>
          <p:cNvPr id="354" name="Google Shape;354;p31"/>
          <p:cNvSpPr txBox="1">
            <a:spLocks noGrp="1"/>
          </p:cNvSpPr>
          <p:nvPr>
            <p:ph type="body" idx="3"/>
          </p:nvPr>
        </p:nvSpPr>
        <p:spPr>
          <a:xfrm>
            <a:off x="723900" y="1236275"/>
            <a:ext cx="7696200" cy="2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71450" lvl="0" indent="-16383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"/>
              <a:t>Organizers - very helpful and accommodating from the start</a:t>
            </a:r>
            <a:endParaRPr/>
          </a:p>
          <a:p>
            <a:pPr marL="171450" lvl="0" indent="-163830" algn="l" rtl="0">
              <a:spcBef>
                <a:spcPts val="750"/>
              </a:spcBef>
              <a:spcAft>
                <a:spcPts val="0"/>
              </a:spcAft>
              <a:buSzPct val="100000"/>
              <a:buChar char="•"/>
            </a:pPr>
            <a:r>
              <a:rPr lang="es"/>
              <a:t>Small regional conference - bet. 150-200 attendees</a:t>
            </a:r>
            <a:endParaRPr/>
          </a:p>
          <a:p>
            <a:pPr marL="514350" lvl="1" indent="-163830" algn="l" rtl="0">
              <a:spcBef>
                <a:spcPts val="750"/>
              </a:spcBef>
              <a:spcAft>
                <a:spcPts val="0"/>
              </a:spcAft>
              <a:buSzPct val="100000"/>
              <a:buChar char="•"/>
            </a:pPr>
            <a:r>
              <a:rPr lang="es"/>
              <a:t>Attendees from England, Hong Kong, and someone else from the U.S.!</a:t>
            </a:r>
            <a:endParaRPr/>
          </a:p>
          <a:p>
            <a:pPr marL="171450" lvl="0" indent="-163830" algn="l" rtl="0">
              <a:spcBef>
                <a:spcPts val="750"/>
              </a:spcBef>
              <a:spcAft>
                <a:spcPts val="0"/>
              </a:spcAft>
              <a:buSzPct val="100000"/>
              <a:buChar char="•"/>
            </a:pPr>
            <a:r>
              <a:rPr lang="es"/>
              <a:t>Interest and questions about our presentations</a:t>
            </a:r>
            <a:endParaRPr/>
          </a:p>
          <a:p>
            <a:pPr marL="171450" lvl="0" indent="-163830" algn="l" rtl="0">
              <a:spcBef>
                <a:spcPts val="750"/>
              </a:spcBef>
              <a:spcAft>
                <a:spcPts val="0"/>
              </a:spcAft>
              <a:buSzPct val="100000"/>
              <a:buChar char="•"/>
            </a:pPr>
            <a:r>
              <a:rPr lang="es"/>
              <a:t>Excited to connect with us</a:t>
            </a:r>
            <a:endParaRPr/>
          </a:p>
          <a:p>
            <a:pPr marL="514350" lvl="1" indent="-163830" algn="l" rtl="0">
              <a:spcBef>
                <a:spcPts val="750"/>
              </a:spcBef>
              <a:spcAft>
                <a:spcPts val="0"/>
              </a:spcAft>
              <a:buSzPct val="100000"/>
              <a:buChar char="•"/>
            </a:pPr>
            <a:r>
              <a:rPr lang="es"/>
              <a:t>Invited to reception dinner</a:t>
            </a:r>
            <a:endParaRPr/>
          </a:p>
          <a:p>
            <a:pPr marL="514350" lvl="1" indent="-163830" algn="l" rtl="0">
              <a:spcBef>
                <a:spcPts val="750"/>
              </a:spcBef>
              <a:spcAft>
                <a:spcPts val="0"/>
              </a:spcAft>
              <a:buSzPct val="100000"/>
              <a:buChar char="•"/>
            </a:pPr>
            <a:r>
              <a:rPr lang="es"/>
              <a:t>Conversations about library similarities and differences</a:t>
            </a:r>
            <a:endParaRPr/>
          </a:p>
          <a:p>
            <a:pPr marL="171450" lvl="0" indent="-163830" algn="l" rtl="0">
              <a:spcBef>
                <a:spcPts val="750"/>
              </a:spcBef>
              <a:spcAft>
                <a:spcPts val="0"/>
              </a:spcAft>
              <a:buSzPct val="100000"/>
              <a:buChar char="•"/>
            </a:pPr>
            <a:r>
              <a:rPr lang="es"/>
              <a:t>Met people who knew Binghamton and librarians here!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32"/>
          <p:cNvPicPr preferRelativeResize="0"/>
          <p:nvPr/>
        </p:nvPicPr>
        <p:blipFill rotWithShape="1">
          <a:blip r:embed="rId3">
            <a:alphaModFix/>
          </a:blip>
          <a:srcRect l="17008" r="17015"/>
          <a:stretch/>
        </p:blipFill>
        <p:spPr>
          <a:xfrm>
            <a:off x="4349372" y="557606"/>
            <a:ext cx="2994600" cy="34041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sp>
        <p:nvSpPr>
          <p:cNvPr id="360" name="Google Shape;360;p32"/>
          <p:cNvSpPr/>
          <p:nvPr/>
        </p:nvSpPr>
        <p:spPr>
          <a:xfrm>
            <a:off x="1984837" y="456105"/>
            <a:ext cx="786900" cy="786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2"/>
          <p:cNvSpPr txBox="1">
            <a:spLocks noGrp="1"/>
          </p:cNvSpPr>
          <p:nvPr>
            <p:ph type="title"/>
          </p:nvPr>
        </p:nvSpPr>
        <p:spPr>
          <a:xfrm>
            <a:off x="723900" y="973393"/>
            <a:ext cx="31242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iret One"/>
              <a:buNone/>
            </a:pPr>
            <a:r>
              <a:rPr lang="es"/>
              <a:t>LIBRARIES NI</a:t>
            </a:r>
            <a:endParaRPr/>
          </a:p>
        </p:txBody>
      </p:sp>
      <p:sp>
        <p:nvSpPr>
          <p:cNvPr id="362" name="Google Shape;362;p32"/>
          <p:cNvSpPr txBox="1">
            <a:spLocks noGrp="1"/>
          </p:cNvSpPr>
          <p:nvPr>
            <p:ph type="body" idx="1"/>
          </p:nvPr>
        </p:nvSpPr>
        <p:spPr>
          <a:xfrm>
            <a:off x="723900" y="2384338"/>
            <a:ext cx="3124200" cy="11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"/>
              <a:t>One underfunded public library system serving underrepresented communities such as refugees, Irish speakers, and traveler communities</a:t>
            </a:r>
            <a:endParaRPr/>
          </a:p>
        </p:txBody>
      </p:sp>
      <p:pic>
        <p:nvPicPr>
          <p:cNvPr id="363" name="Google Shape;363;p32"/>
          <p:cNvPicPr preferRelativeResize="0"/>
          <p:nvPr/>
        </p:nvPicPr>
        <p:blipFill rotWithShape="1">
          <a:blip r:embed="rId4">
            <a:alphaModFix/>
          </a:blip>
          <a:srcRect l="17009" r="17009"/>
          <a:stretch/>
        </p:blipFill>
        <p:spPr>
          <a:xfrm>
            <a:off x="5846624" y="1481660"/>
            <a:ext cx="2574900" cy="29268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sp>
        <p:nvSpPr>
          <p:cNvPr id="364" name="Google Shape;364;p32"/>
          <p:cNvSpPr txBox="1"/>
          <p:nvPr/>
        </p:nvSpPr>
        <p:spPr>
          <a:xfrm>
            <a:off x="4349375" y="3961700"/>
            <a:ext cx="1336500" cy="1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Newry City Library</a:t>
            </a:r>
            <a:endParaRPr sz="1000">
              <a:solidFill>
                <a:schemeClr val="dk1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365" name="Google Shape;365;p32"/>
          <p:cNvSpPr/>
          <p:nvPr/>
        </p:nvSpPr>
        <p:spPr>
          <a:xfrm>
            <a:off x="2187678" y="693316"/>
            <a:ext cx="381209" cy="31246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3"/>
          <p:cNvSpPr/>
          <p:nvPr/>
        </p:nvSpPr>
        <p:spPr>
          <a:xfrm>
            <a:off x="6036131" y="618898"/>
            <a:ext cx="1111500" cy="111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3"/>
          <p:cNvSpPr txBox="1">
            <a:spLocks noGrp="1"/>
          </p:cNvSpPr>
          <p:nvPr>
            <p:ph type="title"/>
          </p:nvPr>
        </p:nvSpPr>
        <p:spPr>
          <a:xfrm>
            <a:off x="4773950" y="1634438"/>
            <a:ext cx="37974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oiret One"/>
              <a:buNone/>
            </a:pPr>
            <a:r>
              <a:rPr lang="es"/>
              <a:t>THINGS</a:t>
            </a:r>
            <a:endParaRPr/>
          </a:p>
        </p:txBody>
      </p:sp>
      <p:sp>
        <p:nvSpPr>
          <p:cNvPr id="372" name="Google Shape;372;p33"/>
          <p:cNvSpPr txBox="1">
            <a:spLocks noGrp="1"/>
          </p:cNvSpPr>
          <p:nvPr>
            <p:ph type="body" idx="1"/>
          </p:nvPr>
        </p:nvSpPr>
        <p:spPr>
          <a:xfrm>
            <a:off x="5040325" y="2918838"/>
            <a:ext cx="28158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"/>
              <a:t>Keynote </a:t>
            </a:r>
            <a:endParaRPr/>
          </a:p>
          <a:p>
            <a:pPr marL="0" lvl="0" indent="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"/>
              <a:t>↕</a:t>
            </a:r>
            <a:endParaRPr/>
          </a:p>
          <a:p>
            <a:pPr marL="0" lvl="0" indent="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"/>
              <a:t>Plenary</a:t>
            </a:r>
            <a:endParaRPr/>
          </a:p>
          <a:p>
            <a:pPr marL="0" lvl="0" indent="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"/>
              <a:t>↕</a:t>
            </a:r>
            <a:endParaRPr/>
          </a:p>
          <a:p>
            <a:pPr marL="0" lvl="0" indent="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"/>
              <a:t> Learning Session</a:t>
            </a:r>
            <a:endParaRPr/>
          </a:p>
          <a:p>
            <a:pPr marL="0" lvl="0" indent="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"/>
              <a:t>↕</a:t>
            </a:r>
            <a:endParaRPr/>
          </a:p>
          <a:p>
            <a:pPr marL="0" lvl="0" indent="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"/>
              <a:t>Lightening Session</a:t>
            </a:r>
            <a:endParaRPr/>
          </a:p>
          <a:p>
            <a:pPr marL="0" lvl="0" indent="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"/>
              <a:t>↕</a:t>
            </a:r>
            <a:endParaRPr/>
          </a:p>
          <a:p>
            <a:pPr marL="0" lvl="0" indent="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"/>
              <a:t>Poster</a:t>
            </a:r>
            <a:endParaRPr/>
          </a:p>
        </p:txBody>
      </p:sp>
      <p:sp>
        <p:nvSpPr>
          <p:cNvPr id="373" name="Google Shape;373;p33"/>
          <p:cNvSpPr txBox="1">
            <a:spLocks noGrp="1"/>
          </p:cNvSpPr>
          <p:nvPr>
            <p:ph type="body" idx="2"/>
          </p:nvPr>
        </p:nvSpPr>
        <p:spPr>
          <a:xfrm>
            <a:off x="5998025" y="906425"/>
            <a:ext cx="11877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374" name="Google Shape;374;p33"/>
          <p:cNvSpPr txBox="1"/>
          <p:nvPr/>
        </p:nvSpPr>
        <p:spPr>
          <a:xfrm>
            <a:off x="6407034" y="4408909"/>
            <a:ext cx="20094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5" name="Google Shape;375;p33"/>
          <p:cNvPicPr preferRelativeResize="0"/>
          <p:nvPr/>
        </p:nvPicPr>
        <p:blipFill rotWithShape="1">
          <a:blip r:embed="rId3">
            <a:alphaModFix/>
          </a:blip>
          <a:srcRect t="29032" b="29036"/>
          <a:stretch/>
        </p:blipFill>
        <p:spPr>
          <a:xfrm>
            <a:off x="989075" y="991200"/>
            <a:ext cx="3397800" cy="3161100"/>
          </a:xfrm>
          <a:prstGeom prst="flowChartDelay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4"/>
          <p:cNvSpPr txBox="1">
            <a:spLocks noGrp="1"/>
          </p:cNvSpPr>
          <p:nvPr>
            <p:ph type="title"/>
          </p:nvPr>
        </p:nvSpPr>
        <p:spPr>
          <a:xfrm>
            <a:off x="433375" y="926050"/>
            <a:ext cx="3124200" cy="192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Keynote 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Building Our Future: What is the Role of AI?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4"/>
          <p:cNvSpPr txBox="1">
            <a:spLocks noGrp="1"/>
          </p:cNvSpPr>
          <p:nvPr>
            <p:ph type="body" idx="1"/>
          </p:nvPr>
        </p:nvSpPr>
        <p:spPr>
          <a:xfrm>
            <a:off x="433375" y="3051900"/>
            <a:ext cx="3416700" cy="79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4B4B4A"/>
                </a:solidFill>
                <a:highlight>
                  <a:srgbClr val="F5F5F5"/>
                </a:highlight>
                <a:latin typeface="Poiret One"/>
                <a:ea typeface="Poiret One"/>
                <a:cs typeface="Poiret One"/>
                <a:sym typeface="Poiret One"/>
              </a:rPr>
              <a:t>Dr. Andrew Cox</a:t>
            </a:r>
            <a:endParaRPr sz="1800" b="1">
              <a:solidFill>
                <a:srgbClr val="4B4B4A"/>
              </a:solidFill>
              <a:highlight>
                <a:srgbClr val="F5F5F5"/>
              </a:highlight>
              <a:latin typeface="Poiret One"/>
              <a:ea typeface="Poiret One"/>
              <a:cs typeface="Poiret One"/>
              <a:sym typeface="Poiret One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4B4B4A"/>
                </a:solidFill>
                <a:highlight>
                  <a:srgbClr val="F5F5F5"/>
                </a:highlight>
                <a:latin typeface="Poiret One"/>
                <a:ea typeface="Poiret One"/>
                <a:cs typeface="Poiret One"/>
                <a:sym typeface="Poiret One"/>
              </a:rPr>
              <a:t>Senior Lecturer, University of Sheffield</a:t>
            </a:r>
            <a:endParaRPr sz="2200" b="1">
              <a:latin typeface="Poiret One"/>
              <a:ea typeface="Poiret One"/>
              <a:cs typeface="Poiret One"/>
              <a:sym typeface="Poiret One"/>
            </a:endParaRPr>
          </a:p>
        </p:txBody>
      </p:sp>
      <p:pic>
        <p:nvPicPr>
          <p:cNvPr id="383" name="Google Shape;38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4925" y="1273300"/>
            <a:ext cx="4861676" cy="21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5"/>
          <p:cNvSpPr txBox="1">
            <a:spLocks noGrp="1"/>
          </p:cNvSpPr>
          <p:nvPr>
            <p:ph type="body" idx="3"/>
          </p:nvPr>
        </p:nvSpPr>
        <p:spPr>
          <a:xfrm>
            <a:off x="312075" y="788875"/>
            <a:ext cx="8610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s" sz="2400" b="1">
                <a:latin typeface="Poiret One"/>
                <a:ea typeface="Poiret One"/>
                <a:cs typeface="Poiret One"/>
                <a:sym typeface="Poiret One"/>
              </a:rPr>
              <a:t>Future of Public Libraries</a:t>
            </a:r>
            <a:r>
              <a:rPr lang="es" sz="3000" b="1">
                <a:latin typeface="Poiret One"/>
                <a:ea typeface="Poiret One"/>
                <a:cs typeface="Poiret One"/>
                <a:sym typeface="Poiret One"/>
              </a:rPr>
              <a:t> </a:t>
            </a:r>
            <a:r>
              <a:rPr lang="es" sz="1700" b="1">
                <a:latin typeface="Poiret One"/>
                <a:ea typeface="Poiret One"/>
                <a:cs typeface="Poiret One"/>
                <a:sym typeface="Poiret One"/>
              </a:rPr>
              <a:t>Sue Williamson, CILIP President 2024</a:t>
            </a:r>
            <a:endParaRPr sz="1700" b="1">
              <a:latin typeface="Poiret One"/>
              <a:ea typeface="Poiret One"/>
              <a:cs typeface="Poiret One"/>
              <a:sym typeface="Poiret One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s" sz="2400" b="1">
                <a:latin typeface="Poiret One"/>
                <a:ea typeface="Poiret One"/>
                <a:cs typeface="Poiret One"/>
                <a:sym typeface="Poiret One"/>
              </a:rPr>
              <a:t>Innovation in Reader Development: A Libraries NI Approach</a:t>
            </a:r>
            <a:r>
              <a:rPr lang="es" sz="3000" b="1">
                <a:latin typeface="Poiret One"/>
                <a:ea typeface="Poiret One"/>
                <a:cs typeface="Poiret One"/>
                <a:sym typeface="Poiret One"/>
              </a:rPr>
              <a:t> </a:t>
            </a:r>
            <a:r>
              <a:rPr lang="es" sz="1700" b="1">
                <a:latin typeface="Poiret One"/>
                <a:ea typeface="Poiret One"/>
                <a:cs typeface="Poiret One"/>
                <a:sym typeface="Poiret One"/>
              </a:rPr>
              <a:t>Sean Beattie, Head of Service-North &amp; East. Libraries NI</a:t>
            </a:r>
            <a:endParaRPr sz="1700" b="1">
              <a:latin typeface="Poiret One"/>
              <a:ea typeface="Poiret One"/>
              <a:cs typeface="Poiret One"/>
              <a:sym typeface="Poiret One"/>
            </a:endParaRPr>
          </a:p>
          <a:p>
            <a:pPr marL="171450" lvl="0" indent="-260350" algn="l" rtl="0">
              <a:spcBef>
                <a:spcPts val="0"/>
              </a:spcBef>
              <a:spcAft>
                <a:spcPts val="0"/>
              </a:spcAft>
              <a:buSzPts val="3000"/>
              <a:buFont typeface="Poiret One"/>
              <a:buChar char="•"/>
            </a:pPr>
            <a:r>
              <a:rPr lang="es" sz="2400" b="1">
                <a:latin typeface="Poiret One"/>
                <a:ea typeface="Poiret One"/>
                <a:cs typeface="Poiret One"/>
                <a:sym typeface="Poiret One"/>
              </a:rPr>
              <a:t>Building for the Future: Humanity &amp; Emotion</a:t>
            </a:r>
            <a:r>
              <a:rPr lang="es" sz="3000" b="1">
                <a:latin typeface="Poiret One"/>
                <a:ea typeface="Poiret One"/>
                <a:cs typeface="Poiret One"/>
                <a:sym typeface="Poiret One"/>
              </a:rPr>
              <a:t> </a:t>
            </a:r>
            <a:r>
              <a:rPr lang="es" sz="1800" b="1">
                <a:latin typeface="Poiret One"/>
                <a:ea typeface="Poiret One"/>
                <a:cs typeface="Poiret One"/>
                <a:sym typeface="Poiret One"/>
              </a:rPr>
              <a:t>Dr. Liam Campbell, Mellon Centre for Migration Studies</a:t>
            </a:r>
            <a:endParaRPr sz="1800" b="1">
              <a:latin typeface="Poiret One"/>
              <a:ea typeface="Poiret One"/>
              <a:cs typeface="Poiret One"/>
              <a:sym typeface="Poiret One"/>
            </a:endParaRPr>
          </a:p>
          <a:p>
            <a:pPr marL="171450" lvl="0" indent="-260350" algn="l" rtl="0">
              <a:spcBef>
                <a:spcPts val="0"/>
              </a:spcBef>
              <a:spcAft>
                <a:spcPts val="0"/>
              </a:spcAft>
              <a:buSzPts val="3000"/>
              <a:buFont typeface="Poiret One"/>
              <a:buChar char="•"/>
            </a:pPr>
            <a:r>
              <a:rPr lang="es" sz="2400" b="1">
                <a:latin typeface="Poiret One"/>
                <a:ea typeface="Poiret One"/>
                <a:cs typeface="Poiret One"/>
                <a:sym typeface="Poiret One"/>
              </a:rPr>
              <a:t>Students' Perceptions and Uses of ChatGPT: Implications for Educators</a:t>
            </a:r>
            <a:r>
              <a:rPr lang="es" sz="3000" b="1">
                <a:latin typeface="Poiret One"/>
                <a:ea typeface="Poiret One"/>
                <a:cs typeface="Poiret One"/>
                <a:sym typeface="Poiret One"/>
              </a:rPr>
              <a:t> </a:t>
            </a:r>
            <a:r>
              <a:rPr lang="es" sz="1700" b="1">
                <a:latin typeface="Poiret One"/>
                <a:ea typeface="Poiret One"/>
                <a:cs typeface="Poiret One"/>
                <a:sym typeface="Poiret One"/>
              </a:rPr>
              <a:t>Claire McGuinness &amp; Stefanie Havelka,  School of Information and Communication Studies, UCD</a:t>
            </a:r>
            <a:endParaRPr sz="1700" b="1"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389" name="Google Shape;389;p35"/>
          <p:cNvSpPr txBox="1">
            <a:spLocks noGrp="1"/>
          </p:cNvSpPr>
          <p:nvPr>
            <p:ph type="title"/>
          </p:nvPr>
        </p:nvSpPr>
        <p:spPr>
          <a:xfrm>
            <a:off x="1298625" y="221375"/>
            <a:ext cx="6034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iret One"/>
              <a:buNone/>
            </a:pPr>
            <a:r>
              <a:rPr lang="es"/>
              <a:t>Day 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6"/>
          <p:cNvSpPr/>
          <p:nvPr/>
        </p:nvSpPr>
        <p:spPr>
          <a:xfrm>
            <a:off x="4304750" y="1518850"/>
            <a:ext cx="1063800" cy="851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$$$</a:t>
            </a: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800" y="384900"/>
            <a:ext cx="2742829" cy="392432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pic>
        <p:nvPicPr>
          <p:cNvPr id="396" name="Google Shape;39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1675" y="342075"/>
            <a:ext cx="3007501" cy="400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7"/>
          <p:cNvSpPr txBox="1">
            <a:spLocks noGrp="1"/>
          </p:cNvSpPr>
          <p:nvPr>
            <p:ph type="title"/>
          </p:nvPr>
        </p:nvSpPr>
        <p:spPr>
          <a:xfrm>
            <a:off x="212175" y="926125"/>
            <a:ext cx="3516900" cy="1905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781"/>
              <a:buFont typeface="Arial"/>
              <a:buNone/>
            </a:pPr>
            <a:r>
              <a:rPr lang="es" sz="3355"/>
              <a:t>Keynote II</a:t>
            </a:r>
            <a:endParaRPr sz="3355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781"/>
              <a:buFont typeface="Arial"/>
              <a:buNone/>
            </a:pPr>
            <a:r>
              <a:rPr lang="es" sz="3355"/>
              <a:t>A New Chapter: University of Ulster Library Services Reimagined</a:t>
            </a:r>
            <a:endParaRPr sz="1755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7"/>
          <p:cNvSpPr txBox="1">
            <a:spLocks noGrp="1"/>
          </p:cNvSpPr>
          <p:nvPr>
            <p:ph type="body" idx="1"/>
          </p:nvPr>
        </p:nvSpPr>
        <p:spPr>
          <a:xfrm>
            <a:off x="389775" y="3067250"/>
            <a:ext cx="3161700" cy="98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4B4B4A"/>
                </a:solidFill>
                <a:highlight>
                  <a:srgbClr val="F5F5F5"/>
                </a:highlight>
                <a:latin typeface="Poiret One"/>
                <a:ea typeface="Poiret One"/>
                <a:cs typeface="Poiret One"/>
                <a:sym typeface="Poiret One"/>
              </a:rPr>
              <a:t>Janet Peden</a:t>
            </a:r>
            <a:endParaRPr sz="1800" b="1">
              <a:solidFill>
                <a:srgbClr val="4B4B4A"/>
              </a:solidFill>
              <a:highlight>
                <a:srgbClr val="F5F5F5"/>
              </a:highlight>
              <a:latin typeface="Poiret One"/>
              <a:ea typeface="Poiret One"/>
              <a:cs typeface="Poiret One"/>
              <a:sym typeface="Poiret On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b="1">
                <a:solidFill>
                  <a:srgbClr val="4B4B4A"/>
                </a:solidFill>
                <a:highlight>
                  <a:srgbClr val="F5F5F5"/>
                </a:highlight>
                <a:latin typeface="Poiret One"/>
                <a:ea typeface="Poiret One"/>
                <a:cs typeface="Poiret One"/>
                <a:sym typeface="Poiret One"/>
              </a:rPr>
              <a:t>Director of Library Services, Ulster University</a:t>
            </a:r>
            <a:endParaRPr sz="2200" b="1">
              <a:latin typeface="Poiret One"/>
              <a:ea typeface="Poiret One"/>
              <a:cs typeface="Poiret One"/>
              <a:sym typeface="Poiret One"/>
            </a:endParaRPr>
          </a:p>
        </p:txBody>
      </p:sp>
      <p:pic>
        <p:nvPicPr>
          <p:cNvPr id="404" name="Google Shape;40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0575" y="1358600"/>
            <a:ext cx="4852849" cy="218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8"/>
          <p:cNvSpPr txBox="1">
            <a:spLocks noGrp="1"/>
          </p:cNvSpPr>
          <p:nvPr>
            <p:ph type="title"/>
          </p:nvPr>
        </p:nvSpPr>
        <p:spPr>
          <a:xfrm>
            <a:off x="444275" y="619201"/>
            <a:ext cx="3124200" cy="1765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Plenary: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Baby Talk: Neonatal Intensive Care Reading Project</a:t>
            </a:r>
            <a:endParaRPr/>
          </a:p>
        </p:txBody>
      </p:sp>
      <p:sp>
        <p:nvSpPr>
          <p:cNvPr id="411" name="Google Shape;411;p38"/>
          <p:cNvSpPr txBox="1">
            <a:spLocks noGrp="1"/>
          </p:cNvSpPr>
          <p:nvPr>
            <p:ph type="body" idx="1"/>
          </p:nvPr>
        </p:nvSpPr>
        <p:spPr>
          <a:xfrm>
            <a:off x="388500" y="2713238"/>
            <a:ext cx="3124200" cy="112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s" sz="1700" b="1">
                <a:latin typeface="Poiret One"/>
                <a:ea typeface="Poiret One"/>
                <a:cs typeface="Poiret One"/>
                <a:sym typeface="Poiret One"/>
              </a:rPr>
              <a:t>Leona Burgess, Louth Library Service Executive Librarian </a:t>
            </a:r>
            <a:endParaRPr sz="1700" b="1">
              <a:latin typeface="Poiret One"/>
              <a:ea typeface="Poiret One"/>
              <a:cs typeface="Poiret One"/>
              <a:sym typeface="Poiret One"/>
            </a:endParaRPr>
          </a:p>
          <a:p>
            <a:pPr marL="457200" lvl="0" indent="45720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s" sz="1700" b="1">
                <a:latin typeface="Poiret One"/>
                <a:ea typeface="Poiret One"/>
                <a:cs typeface="Poiret One"/>
                <a:sym typeface="Poiret One"/>
              </a:rPr>
              <a:t>&amp; </a:t>
            </a:r>
            <a:endParaRPr sz="1700" b="1">
              <a:latin typeface="Poiret One"/>
              <a:ea typeface="Poiret One"/>
              <a:cs typeface="Poiret One"/>
              <a:sym typeface="Poiret One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s" sz="1700" b="1">
                <a:latin typeface="Poiret One"/>
                <a:ea typeface="Poiret One"/>
                <a:cs typeface="Poiret One"/>
                <a:sym typeface="Poiret One"/>
              </a:rPr>
              <a:t>Ruth O’Rourke, Our Lady of Lourdes' Hospital Library Executive Librarian</a:t>
            </a:r>
            <a:endParaRPr sz="1700" b="1">
              <a:latin typeface="Poiret One"/>
              <a:ea typeface="Poiret One"/>
              <a:cs typeface="Poiret One"/>
              <a:sym typeface="Poiret One"/>
            </a:endParaRPr>
          </a:p>
        </p:txBody>
      </p:sp>
      <p:pic>
        <p:nvPicPr>
          <p:cNvPr id="412" name="Google Shape;41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2350" y="1287192"/>
            <a:ext cx="5376026" cy="2422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9"/>
          <p:cNvSpPr txBox="1">
            <a:spLocks noGrp="1"/>
          </p:cNvSpPr>
          <p:nvPr>
            <p:ph type="title"/>
          </p:nvPr>
        </p:nvSpPr>
        <p:spPr>
          <a:xfrm>
            <a:off x="392900" y="439568"/>
            <a:ext cx="3124200" cy="1550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New Professionals Panel</a:t>
            </a:r>
            <a:endParaRPr/>
          </a:p>
        </p:txBody>
      </p:sp>
      <p:sp>
        <p:nvSpPr>
          <p:cNvPr id="419" name="Google Shape;419;p39"/>
          <p:cNvSpPr txBox="1">
            <a:spLocks noGrp="1"/>
          </p:cNvSpPr>
          <p:nvPr>
            <p:ph type="body" idx="1"/>
          </p:nvPr>
        </p:nvSpPr>
        <p:spPr>
          <a:xfrm>
            <a:off x="0" y="1898225"/>
            <a:ext cx="3713700" cy="258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358"/>
              <a:buNone/>
            </a:pPr>
            <a:endParaRPr sz="1620">
              <a:latin typeface="Poiret One"/>
              <a:ea typeface="Poiret One"/>
              <a:cs typeface="Poiret One"/>
              <a:sym typeface="Poiret One"/>
            </a:endParaRPr>
          </a:p>
          <a:p>
            <a:pPr marL="0" lvl="0" indent="4572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358"/>
              <a:buNone/>
            </a:pPr>
            <a:r>
              <a:rPr lang="es" sz="1720" b="1">
                <a:latin typeface="Poiret One"/>
                <a:ea typeface="Poiret One"/>
                <a:cs typeface="Poiret One"/>
                <a:sym typeface="Poiret One"/>
              </a:rPr>
              <a:t>Halie Kerns, USA</a:t>
            </a:r>
            <a:endParaRPr sz="1720" b="1">
              <a:latin typeface="Poiret One"/>
              <a:ea typeface="Poiret One"/>
              <a:cs typeface="Poiret One"/>
              <a:sym typeface="Poiret One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358"/>
              <a:buNone/>
            </a:pPr>
            <a:r>
              <a:rPr lang="es" sz="1720" b="1">
                <a:latin typeface="Poiret One"/>
                <a:ea typeface="Poiret One"/>
                <a:cs typeface="Poiret One"/>
                <a:sym typeface="Poiret One"/>
              </a:rPr>
              <a:t>	Dr. Aine Warren Kannan, Ireland</a:t>
            </a:r>
            <a:endParaRPr sz="1720" b="1">
              <a:latin typeface="Poiret One"/>
              <a:ea typeface="Poiret One"/>
              <a:cs typeface="Poiret One"/>
              <a:sym typeface="Poiret One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358"/>
              <a:buNone/>
            </a:pPr>
            <a:r>
              <a:rPr lang="es" sz="1720" b="1">
                <a:latin typeface="Poiret One"/>
                <a:ea typeface="Poiret One"/>
                <a:cs typeface="Poiret One"/>
                <a:sym typeface="Poiret One"/>
              </a:rPr>
              <a:t>	Ashley Kong, Hong Kong</a:t>
            </a:r>
            <a:endParaRPr sz="1720" b="1">
              <a:latin typeface="Poiret One"/>
              <a:ea typeface="Poiret One"/>
              <a:cs typeface="Poiret One"/>
              <a:sym typeface="Poiret One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358"/>
              <a:buNone/>
            </a:pPr>
            <a:r>
              <a:rPr lang="es" sz="1720" b="1">
                <a:latin typeface="Poiret One"/>
                <a:ea typeface="Poiret One"/>
                <a:cs typeface="Poiret One"/>
                <a:sym typeface="Poiret One"/>
              </a:rPr>
              <a:t>	Clare Hartweig, Ireland</a:t>
            </a:r>
            <a:endParaRPr sz="1720" b="1">
              <a:latin typeface="Poiret One"/>
              <a:ea typeface="Poiret One"/>
              <a:cs typeface="Poiret One"/>
              <a:sym typeface="Poiret One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358"/>
              <a:buNone/>
            </a:pPr>
            <a:r>
              <a:rPr lang="es" sz="1720" b="1">
                <a:latin typeface="Poiret One"/>
                <a:ea typeface="Poiret One"/>
                <a:cs typeface="Poiret One"/>
                <a:sym typeface="Poiret One"/>
              </a:rPr>
              <a:t>	Meghan Lenahan, USA</a:t>
            </a:r>
            <a:endParaRPr sz="1720" b="1">
              <a:latin typeface="Poiret One"/>
              <a:ea typeface="Poiret One"/>
              <a:cs typeface="Poiret One"/>
              <a:sym typeface="Poiret One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358"/>
              <a:buNone/>
            </a:pPr>
            <a:endParaRPr sz="1620"/>
          </a:p>
        </p:txBody>
      </p:sp>
      <p:pic>
        <p:nvPicPr>
          <p:cNvPr id="420" name="Google Shape;42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5925" y="896174"/>
            <a:ext cx="4602726" cy="291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/>
          <p:nvPr/>
        </p:nvSpPr>
        <p:spPr>
          <a:xfrm>
            <a:off x="5215109" y="129050"/>
            <a:ext cx="786900" cy="786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723900" y="552450"/>
            <a:ext cx="7696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iret One"/>
              <a:buNone/>
            </a:pPr>
            <a:r>
              <a:rPr lang="es"/>
              <a:t>OUR JOURNEY</a:t>
            </a:r>
            <a:endParaRPr/>
          </a:p>
        </p:txBody>
      </p:sp>
      <p:grpSp>
        <p:nvGrpSpPr>
          <p:cNvPr id="136" name="Google Shape;136;p22"/>
          <p:cNvGrpSpPr/>
          <p:nvPr/>
        </p:nvGrpSpPr>
        <p:grpSpPr>
          <a:xfrm>
            <a:off x="1392562" y="1896999"/>
            <a:ext cx="3837012" cy="2043736"/>
            <a:chOff x="233350" y="949250"/>
            <a:chExt cx="7137300" cy="3802300"/>
          </a:xfrm>
        </p:grpSpPr>
        <p:sp>
          <p:nvSpPr>
            <p:cNvPr id="137" name="Google Shape;137;p22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2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2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2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2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2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2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2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2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2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2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2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2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2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2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2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2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2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2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2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2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2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2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2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2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2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2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2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rgbClr val="A3D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22"/>
          <p:cNvSpPr txBox="1"/>
          <p:nvPr/>
        </p:nvSpPr>
        <p:spPr>
          <a:xfrm flipH="1">
            <a:off x="6104440" y="1523728"/>
            <a:ext cx="176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iret One"/>
              <a:buNone/>
            </a:pPr>
            <a:r>
              <a:rPr lang="es" sz="22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Binghamton</a:t>
            </a:r>
            <a:endParaRPr sz="2200" b="1" i="0" u="none" strike="noStrike" cap="none">
              <a:solidFill>
                <a:schemeClr val="dk1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189" name="Google Shape;189;p22"/>
          <p:cNvSpPr txBox="1"/>
          <p:nvPr/>
        </p:nvSpPr>
        <p:spPr>
          <a:xfrm flipH="1">
            <a:off x="6115308" y="3580086"/>
            <a:ext cx="176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2"/>
          <p:cNvSpPr txBox="1"/>
          <p:nvPr/>
        </p:nvSpPr>
        <p:spPr>
          <a:xfrm flipH="1">
            <a:off x="6104452" y="2551907"/>
            <a:ext cx="176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iret One"/>
              <a:buNone/>
            </a:pPr>
            <a:r>
              <a:rPr lang="es" sz="22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Newry</a:t>
            </a:r>
            <a:endParaRPr sz="2200" b="1" i="0" u="none" strike="noStrike" cap="none">
              <a:solidFill>
                <a:schemeClr val="dk1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 flipH="1">
            <a:off x="5538635" y="1781923"/>
            <a:ext cx="23304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e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Our starting point, University Libraries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 flipH="1">
            <a:off x="5549503" y="3838281"/>
            <a:ext cx="23304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 flipH="1">
            <a:off x="5544075" y="2810099"/>
            <a:ext cx="2330400" cy="7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e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2024 CILIP Ireland/LAI  joint conference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2"/>
          <p:cNvSpPr/>
          <p:nvPr/>
        </p:nvSpPr>
        <p:spPr>
          <a:xfrm>
            <a:off x="7894932" y="1703328"/>
            <a:ext cx="520200" cy="520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2"/>
          <p:cNvSpPr/>
          <p:nvPr/>
        </p:nvSpPr>
        <p:spPr>
          <a:xfrm>
            <a:off x="7894932" y="2811392"/>
            <a:ext cx="520200" cy="520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2"/>
          <p:cNvSpPr/>
          <p:nvPr/>
        </p:nvSpPr>
        <p:spPr>
          <a:xfrm>
            <a:off x="8014885" y="1805713"/>
            <a:ext cx="279976" cy="258136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" name="Google Shape;197;p22"/>
          <p:cNvGrpSpPr/>
          <p:nvPr/>
        </p:nvGrpSpPr>
        <p:grpSpPr>
          <a:xfrm>
            <a:off x="8005702" y="2920820"/>
            <a:ext cx="298298" cy="298597"/>
            <a:chOff x="3094217" y="1976585"/>
            <a:chExt cx="350198" cy="350549"/>
          </a:xfrm>
        </p:grpSpPr>
        <p:sp>
          <p:nvSpPr>
            <p:cNvPr id="198" name="Google Shape;198;p22"/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2"/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2"/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2"/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2"/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2"/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2"/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2"/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22"/>
          <p:cNvGrpSpPr/>
          <p:nvPr/>
        </p:nvGrpSpPr>
        <p:grpSpPr>
          <a:xfrm>
            <a:off x="2033314" y="2223524"/>
            <a:ext cx="351900" cy="351900"/>
            <a:chOff x="3272663" y="2244574"/>
            <a:chExt cx="351900" cy="351900"/>
          </a:xfrm>
        </p:grpSpPr>
        <p:sp>
          <p:nvSpPr>
            <p:cNvPr id="212" name="Google Shape;212;p22"/>
            <p:cNvSpPr/>
            <p:nvPr/>
          </p:nvSpPr>
          <p:spPr>
            <a:xfrm>
              <a:off x="3272663" y="2244574"/>
              <a:ext cx="351900" cy="351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2"/>
            <p:cNvSpPr/>
            <p:nvPr/>
          </p:nvSpPr>
          <p:spPr>
            <a:xfrm>
              <a:off x="3353882" y="2321576"/>
              <a:ext cx="189343" cy="174573"/>
            </a:xfrm>
            <a:custGeom>
              <a:avLst/>
              <a:gdLst/>
              <a:ahLst/>
              <a:cxnLst/>
              <a:rect l="l" t="t" r="r" b="b"/>
              <a:pathLst>
                <a:path w="11217" h="10342" extrusionOk="0">
                  <a:moveTo>
                    <a:pt x="3394" y="1186"/>
                  </a:moveTo>
                  <a:lnTo>
                    <a:pt x="3394" y="1507"/>
                  </a:lnTo>
                  <a:lnTo>
                    <a:pt x="1668" y="1507"/>
                  </a:lnTo>
                  <a:lnTo>
                    <a:pt x="1668" y="1186"/>
                  </a:lnTo>
                  <a:close/>
                  <a:moveTo>
                    <a:pt x="3096" y="1829"/>
                  </a:moveTo>
                  <a:lnTo>
                    <a:pt x="3096" y="2090"/>
                  </a:lnTo>
                  <a:lnTo>
                    <a:pt x="2013" y="3043"/>
                  </a:lnTo>
                  <a:lnTo>
                    <a:pt x="2013" y="1829"/>
                  </a:lnTo>
                  <a:close/>
                  <a:moveTo>
                    <a:pt x="6740" y="5948"/>
                  </a:moveTo>
                  <a:cubicBezTo>
                    <a:pt x="6775" y="5948"/>
                    <a:pt x="6799" y="5972"/>
                    <a:pt x="6799" y="6008"/>
                  </a:cubicBezTo>
                  <a:lnTo>
                    <a:pt x="6799" y="10020"/>
                  </a:lnTo>
                  <a:lnTo>
                    <a:pt x="4644" y="10020"/>
                  </a:lnTo>
                  <a:lnTo>
                    <a:pt x="4644" y="6008"/>
                  </a:lnTo>
                  <a:cubicBezTo>
                    <a:pt x="4644" y="5972"/>
                    <a:pt x="4668" y="5948"/>
                    <a:pt x="4704" y="5948"/>
                  </a:cubicBezTo>
                  <a:close/>
                  <a:moveTo>
                    <a:pt x="5601" y="1"/>
                  </a:moveTo>
                  <a:cubicBezTo>
                    <a:pt x="5543" y="1"/>
                    <a:pt x="5484" y="19"/>
                    <a:pt x="5430" y="55"/>
                  </a:cubicBezTo>
                  <a:lnTo>
                    <a:pt x="3692" y="1567"/>
                  </a:lnTo>
                  <a:lnTo>
                    <a:pt x="3692" y="1126"/>
                  </a:lnTo>
                  <a:cubicBezTo>
                    <a:pt x="3692" y="995"/>
                    <a:pt x="3573" y="876"/>
                    <a:pt x="3442" y="876"/>
                  </a:cubicBezTo>
                  <a:lnTo>
                    <a:pt x="1596" y="876"/>
                  </a:lnTo>
                  <a:cubicBezTo>
                    <a:pt x="1453" y="876"/>
                    <a:pt x="1334" y="995"/>
                    <a:pt x="1334" y="1126"/>
                  </a:cubicBezTo>
                  <a:lnTo>
                    <a:pt x="1334" y="1590"/>
                  </a:lnTo>
                  <a:cubicBezTo>
                    <a:pt x="1334" y="1721"/>
                    <a:pt x="1453" y="1840"/>
                    <a:pt x="1596" y="1840"/>
                  </a:cubicBezTo>
                  <a:lnTo>
                    <a:pt x="1691" y="1840"/>
                  </a:lnTo>
                  <a:lnTo>
                    <a:pt x="1691" y="3329"/>
                  </a:lnTo>
                  <a:lnTo>
                    <a:pt x="108" y="4710"/>
                  </a:lnTo>
                  <a:cubicBezTo>
                    <a:pt x="25" y="4781"/>
                    <a:pt x="1" y="4888"/>
                    <a:pt x="25" y="4984"/>
                  </a:cubicBezTo>
                  <a:cubicBezTo>
                    <a:pt x="60" y="5079"/>
                    <a:pt x="167" y="5138"/>
                    <a:pt x="251" y="5138"/>
                  </a:cubicBezTo>
                  <a:lnTo>
                    <a:pt x="1322" y="5138"/>
                  </a:lnTo>
                  <a:lnTo>
                    <a:pt x="1322" y="7972"/>
                  </a:lnTo>
                  <a:cubicBezTo>
                    <a:pt x="1322" y="8056"/>
                    <a:pt x="1394" y="8139"/>
                    <a:pt x="1489" y="8139"/>
                  </a:cubicBezTo>
                  <a:cubicBezTo>
                    <a:pt x="1572" y="8139"/>
                    <a:pt x="1656" y="8056"/>
                    <a:pt x="1656" y="7972"/>
                  </a:cubicBezTo>
                  <a:lnTo>
                    <a:pt x="1656" y="5055"/>
                  </a:lnTo>
                  <a:lnTo>
                    <a:pt x="5609" y="1614"/>
                  </a:lnTo>
                  <a:lnTo>
                    <a:pt x="9561" y="5055"/>
                  </a:lnTo>
                  <a:lnTo>
                    <a:pt x="9561" y="9937"/>
                  </a:lnTo>
                  <a:cubicBezTo>
                    <a:pt x="9561" y="9984"/>
                    <a:pt x="9526" y="10020"/>
                    <a:pt x="9478" y="10020"/>
                  </a:cubicBezTo>
                  <a:lnTo>
                    <a:pt x="7109" y="10020"/>
                  </a:lnTo>
                  <a:lnTo>
                    <a:pt x="7109" y="6008"/>
                  </a:lnTo>
                  <a:cubicBezTo>
                    <a:pt x="7109" y="5793"/>
                    <a:pt x="6930" y="5615"/>
                    <a:pt x="6728" y="5615"/>
                  </a:cubicBezTo>
                  <a:lnTo>
                    <a:pt x="4680" y="5615"/>
                  </a:lnTo>
                  <a:cubicBezTo>
                    <a:pt x="4478" y="5615"/>
                    <a:pt x="4299" y="5793"/>
                    <a:pt x="4299" y="6008"/>
                  </a:cubicBezTo>
                  <a:lnTo>
                    <a:pt x="4299" y="10020"/>
                  </a:lnTo>
                  <a:lnTo>
                    <a:pt x="1739" y="10020"/>
                  </a:lnTo>
                  <a:cubicBezTo>
                    <a:pt x="1691" y="10020"/>
                    <a:pt x="1656" y="9984"/>
                    <a:pt x="1656" y="9937"/>
                  </a:cubicBezTo>
                  <a:lnTo>
                    <a:pt x="1656" y="8734"/>
                  </a:lnTo>
                  <a:cubicBezTo>
                    <a:pt x="1656" y="8639"/>
                    <a:pt x="1572" y="8567"/>
                    <a:pt x="1489" y="8567"/>
                  </a:cubicBezTo>
                  <a:cubicBezTo>
                    <a:pt x="1394" y="8567"/>
                    <a:pt x="1322" y="8639"/>
                    <a:pt x="1322" y="8734"/>
                  </a:cubicBezTo>
                  <a:lnTo>
                    <a:pt x="1322" y="9937"/>
                  </a:lnTo>
                  <a:cubicBezTo>
                    <a:pt x="1322" y="10163"/>
                    <a:pt x="1501" y="10342"/>
                    <a:pt x="1727" y="10342"/>
                  </a:cubicBezTo>
                  <a:lnTo>
                    <a:pt x="9466" y="10342"/>
                  </a:lnTo>
                  <a:cubicBezTo>
                    <a:pt x="9692" y="10342"/>
                    <a:pt x="9871" y="10163"/>
                    <a:pt x="9871" y="9937"/>
                  </a:cubicBezTo>
                  <a:lnTo>
                    <a:pt x="9871" y="5127"/>
                  </a:lnTo>
                  <a:lnTo>
                    <a:pt x="10943" y="5127"/>
                  </a:lnTo>
                  <a:cubicBezTo>
                    <a:pt x="11038" y="5127"/>
                    <a:pt x="11133" y="5067"/>
                    <a:pt x="11157" y="4960"/>
                  </a:cubicBezTo>
                  <a:cubicBezTo>
                    <a:pt x="11216" y="4877"/>
                    <a:pt x="11205" y="4769"/>
                    <a:pt x="11121" y="4698"/>
                  </a:cubicBezTo>
                  <a:lnTo>
                    <a:pt x="8811" y="2686"/>
                  </a:lnTo>
                  <a:cubicBezTo>
                    <a:pt x="8785" y="2659"/>
                    <a:pt x="8748" y="2647"/>
                    <a:pt x="8711" y="2647"/>
                  </a:cubicBezTo>
                  <a:cubicBezTo>
                    <a:pt x="8665" y="2647"/>
                    <a:pt x="8618" y="2665"/>
                    <a:pt x="8585" y="2698"/>
                  </a:cubicBezTo>
                  <a:cubicBezTo>
                    <a:pt x="8526" y="2757"/>
                    <a:pt x="8538" y="2864"/>
                    <a:pt x="8597" y="2924"/>
                  </a:cubicBezTo>
                  <a:lnTo>
                    <a:pt x="10764" y="4805"/>
                  </a:lnTo>
                  <a:lnTo>
                    <a:pt x="9776" y="4805"/>
                  </a:lnTo>
                  <a:lnTo>
                    <a:pt x="5763" y="1305"/>
                  </a:lnTo>
                  <a:cubicBezTo>
                    <a:pt x="5716" y="1269"/>
                    <a:pt x="5659" y="1251"/>
                    <a:pt x="5601" y="1251"/>
                  </a:cubicBezTo>
                  <a:cubicBezTo>
                    <a:pt x="5543" y="1251"/>
                    <a:pt x="5484" y="1269"/>
                    <a:pt x="5430" y="1305"/>
                  </a:cubicBezTo>
                  <a:lnTo>
                    <a:pt x="1418" y="4805"/>
                  </a:lnTo>
                  <a:lnTo>
                    <a:pt x="429" y="4805"/>
                  </a:lnTo>
                  <a:lnTo>
                    <a:pt x="1918" y="3507"/>
                  </a:lnTo>
                  <a:lnTo>
                    <a:pt x="3335" y="2281"/>
                  </a:lnTo>
                  <a:lnTo>
                    <a:pt x="5609" y="340"/>
                  </a:lnTo>
                  <a:lnTo>
                    <a:pt x="8026" y="2436"/>
                  </a:lnTo>
                  <a:cubicBezTo>
                    <a:pt x="8052" y="2463"/>
                    <a:pt x="8086" y="2475"/>
                    <a:pt x="8121" y="2475"/>
                  </a:cubicBezTo>
                  <a:cubicBezTo>
                    <a:pt x="8164" y="2475"/>
                    <a:pt x="8207" y="2457"/>
                    <a:pt x="8240" y="2424"/>
                  </a:cubicBezTo>
                  <a:cubicBezTo>
                    <a:pt x="8299" y="2364"/>
                    <a:pt x="8288" y="2257"/>
                    <a:pt x="8228" y="2198"/>
                  </a:cubicBezTo>
                  <a:lnTo>
                    <a:pt x="5763" y="55"/>
                  </a:lnTo>
                  <a:cubicBezTo>
                    <a:pt x="5716" y="19"/>
                    <a:pt x="5659" y="1"/>
                    <a:pt x="56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22"/>
          <p:cNvGrpSpPr/>
          <p:nvPr/>
        </p:nvGrpSpPr>
        <p:grpSpPr>
          <a:xfrm>
            <a:off x="2784220" y="2036685"/>
            <a:ext cx="363000" cy="363000"/>
            <a:chOff x="4586770" y="3264285"/>
            <a:chExt cx="363000" cy="363000"/>
          </a:xfrm>
        </p:grpSpPr>
        <p:sp>
          <p:nvSpPr>
            <p:cNvPr id="215" name="Google Shape;215;p22"/>
            <p:cNvSpPr/>
            <p:nvPr/>
          </p:nvSpPr>
          <p:spPr>
            <a:xfrm>
              <a:off x="4586770" y="3264285"/>
              <a:ext cx="363000" cy="363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22"/>
            <p:cNvGrpSpPr/>
            <p:nvPr/>
          </p:nvGrpSpPr>
          <p:grpSpPr>
            <a:xfrm>
              <a:off x="4653407" y="3327737"/>
              <a:ext cx="208228" cy="208471"/>
              <a:chOff x="3094217" y="1976585"/>
              <a:chExt cx="350198" cy="350549"/>
            </a:xfrm>
          </p:grpSpPr>
          <p:sp>
            <p:nvSpPr>
              <p:cNvPr id="217" name="Google Shape;217;p22"/>
              <p:cNvSpPr/>
              <p:nvPr/>
            </p:nvSpPr>
            <p:spPr>
              <a:xfrm>
                <a:off x="3094217" y="2129039"/>
                <a:ext cx="131543" cy="197362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6201" extrusionOk="0">
                    <a:moveTo>
                      <a:pt x="2072" y="345"/>
                    </a:moveTo>
                    <a:cubicBezTo>
                      <a:pt x="2117" y="345"/>
                      <a:pt x="2162" y="348"/>
                      <a:pt x="2203" y="354"/>
                    </a:cubicBezTo>
                    <a:cubicBezTo>
                      <a:pt x="2906" y="414"/>
                      <a:pt x="3454" y="1045"/>
                      <a:pt x="3454" y="1759"/>
                    </a:cubicBezTo>
                    <a:cubicBezTo>
                      <a:pt x="3454" y="2438"/>
                      <a:pt x="3620" y="3069"/>
                      <a:pt x="3751" y="3402"/>
                    </a:cubicBezTo>
                    <a:lnTo>
                      <a:pt x="3751" y="3426"/>
                    </a:lnTo>
                    <a:cubicBezTo>
                      <a:pt x="3608" y="3509"/>
                      <a:pt x="3299" y="3688"/>
                      <a:pt x="2763" y="3807"/>
                    </a:cubicBezTo>
                    <a:lnTo>
                      <a:pt x="2763" y="3759"/>
                    </a:lnTo>
                    <a:lnTo>
                      <a:pt x="2763" y="3438"/>
                    </a:lnTo>
                    <a:cubicBezTo>
                      <a:pt x="2965" y="3319"/>
                      <a:pt x="3144" y="3140"/>
                      <a:pt x="3263" y="2926"/>
                    </a:cubicBezTo>
                    <a:cubicBezTo>
                      <a:pt x="3489" y="2533"/>
                      <a:pt x="3418" y="2021"/>
                      <a:pt x="3073" y="1712"/>
                    </a:cubicBezTo>
                    <a:cubicBezTo>
                      <a:pt x="2834" y="1485"/>
                      <a:pt x="2418" y="1235"/>
                      <a:pt x="1727" y="1235"/>
                    </a:cubicBezTo>
                    <a:cubicBezTo>
                      <a:pt x="1691" y="1235"/>
                      <a:pt x="1644" y="1247"/>
                      <a:pt x="1608" y="1283"/>
                    </a:cubicBezTo>
                    <a:lnTo>
                      <a:pt x="1275" y="1616"/>
                    </a:lnTo>
                    <a:cubicBezTo>
                      <a:pt x="1215" y="1676"/>
                      <a:pt x="1215" y="1783"/>
                      <a:pt x="1275" y="1843"/>
                    </a:cubicBezTo>
                    <a:cubicBezTo>
                      <a:pt x="1304" y="1872"/>
                      <a:pt x="1343" y="1887"/>
                      <a:pt x="1382" y="1887"/>
                    </a:cubicBezTo>
                    <a:cubicBezTo>
                      <a:pt x="1421" y="1887"/>
                      <a:pt x="1459" y="1872"/>
                      <a:pt x="1489" y="1843"/>
                    </a:cubicBezTo>
                    <a:lnTo>
                      <a:pt x="1787" y="1545"/>
                    </a:lnTo>
                    <a:cubicBezTo>
                      <a:pt x="2227" y="1557"/>
                      <a:pt x="2584" y="1700"/>
                      <a:pt x="2846" y="1938"/>
                    </a:cubicBezTo>
                    <a:cubicBezTo>
                      <a:pt x="3073" y="2140"/>
                      <a:pt x="3132" y="2485"/>
                      <a:pt x="2977" y="2747"/>
                    </a:cubicBezTo>
                    <a:cubicBezTo>
                      <a:pt x="2799" y="3081"/>
                      <a:pt x="2441" y="3283"/>
                      <a:pt x="2072" y="3283"/>
                    </a:cubicBezTo>
                    <a:cubicBezTo>
                      <a:pt x="1489" y="3283"/>
                      <a:pt x="1037" y="2831"/>
                      <a:pt x="1037" y="2247"/>
                    </a:cubicBezTo>
                    <a:cubicBezTo>
                      <a:pt x="1037" y="2152"/>
                      <a:pt x="953" y="2081"/>
                      <a:pt x="870" y="2081"/>
                    </a:cubicBezTo>
                    <a:cubicBezTo>
                      <a:pt x="775" y="2081"/>
                      <a:pt x="703" y="2152"/>
                      <a:pt x="703" y="2247"/>
                    </a:cubicBezTo>
                    <a:cubicBezTo>
                      <a:pt x="703" y="2747"/>
                      <a:pt x="989" y="3200"/>
                      <a:pt x="1394" y="3438"/>
                    </a:cubicBezTo>
                    <a:lnTo>
                      <a:pt x="1394" y="3759"/>
                    </a:lnTo>
                    <a:lnTo>
                      <a:pt x="1394" y="3807"/>
                    </a:lnTo>
                    <a:cubicBezTo>
                      <a:pt x="858" y="3688"/>
                      <a:pt x="525" y="3509"/>
                      <a:pt x="394" y="3426"/>
                    </a:cubicBezTo>
                    <a:cubicBezTo>
                      <a:pt x="394" y="3426"/>
                      <a:pt x="382" y="3426"/>
                      <a:pt x="394" y="3402"/>
                    </a:cubicBezTo>
                    <a:cubicBezTo>
                      <a:pt x="525" y="3081"/>
                      <a:pt x="691" y="2438"/>
                      <a:pt x="691" y="1759"/>
                    </a:cubicBezTo>
                    <a:cubicBezTo>
                      <a:pt x="691" y="1045"/>
                      <a:pt x="1239" y="414"/>
                      <a:pt x="1941" y="354"/>
                    </a:cubicBezTo>
                    <a:cubicBezTo>
                      <a:pt x="1983" y="348"/>
                      <a:pt x="2028" y="345"/>
                      <a:pt x="2072" y="345"/>
                    </a:cubicBezTo>
                    <a:close/>
                    <a:moveTo>
                      <a:pt x="2430" y="3581"/>
                    </a:moveTo>
                    <a:lnTo>
                      <a:pt x="2430" y="3783"/>
                    </a:lnTo>
                    <a:cubicBezTo>
                      <a:pt x="2430" y="3974"/>
                      <a:pt x="2537" y="4152"/>
                      <a:pt x="2715" y="4224"/>
                    </a:cubicBezTo>
                    <a:lnTo>
                      <a:pt x="2822" y="4271"/>
                    </a:lnTo>
                    <a:cubicBezTo>
                      <a:pt x="2656" y="4509"/>
                      <a:pt x="2370" y="4676"/>
                      <a:pt x="2072" y="4676"/>
                    </a:cubicBezTo>
                    <a:cubicBezTo>
                      <a:pt x="1775" y="4676"/>
                      <a:pt x="1489" y="4509"/>
                      <a:pt x="1334" y="4271"/>
                    </a:cubicBezTo>
                    <a:lnTo>
                      <a:pt x="1429" y="4224"/>
                    </a:lnTo>
                    <a:cubicBezTo>
                      <a:pt x="1608" y="4140"/>
                      <a:pt x="1715" y="3974"/>
                      <a:pt x="1715" y="3783"/>
                    </a:cubicBezTo>
                    <a:lnTo>
                      <a:pt x="1715" y="3581"/>
                    </a:lnTo>
                    <a:cubicBezTo>
                      <a:pt x="1834" y="3617"/>
                      <a:pt x="1953" y="3628"/>
                      <a:pt x="2072" y="3628"/>
                    </a:cubicBezTo>
                    <a:cubicBezTo>
                      <a:pt x="2191" y="3628"/>
                      <a:pt x="2311" y="3617"/>
                      <a:pt x="2430" y="3581"/>
                    </a:cubicBezTo>
                    <a:close/>
                    <a:moveTo>
                      <a:pt x="2065" y="0"/>
                    </a:moveTo>
                    <a:cubicBezTo>
                      <a:pt x="2010" y="0"/>
                      <a:pt x="1953" y="3"/>
                      <a:pt x="1894" y="9"/>
                    </a:cubicBezTo>
                    <a:cubicBezTo>
                      <a:pt x="1037" y="92"/>
                      <a:pt x="346" y="842"/>
                      <a:pt x="346" y="1735"/>
                    </a:cubicBezTo>
                    <a:cubicBezTo>
                      <a:pt x="346" y="2378"/>
                      <a:pt x="203" y="2962"/>
                      <a:pt x="60" y="3271"/>
                    </a:cubicBezTo>
                    <a:cubicBezTo>
                      <a:pt x="1" y="3426"/>
                      <a:pt x="48" y="3581"/>
                      <a:pt x="179" y="3676"/>
                    </a:cubicBezTo>
                    <a:cubicBezTo>
                      <a:pt x="310" y="3759"/>
                      <a:pt x="584" y="3926"/>
                      <a:pt x="1013" y="4045"/>
                    </a:cubicBezTo>
                    <a:lnTo>
                      <a:pt x="382" y="4379"/>
                    </a:lnTo>
                    <a:cubicBezTo>
                      <a:pt x="144" y="4498"/>
                      <a:pt x="1" y="4712"/>
                      <a:pt x="1" y="4986"/>
                    </a:cubicBezTo>
                    <a:lnTo>
                      <a:pt x="1" y="6045"/>
                    </a:lnTo>
                    <a:cubicBezTo>
                      <a:pt x="1" y="6129"/>
                      <a:pt x="84" y="6200"/>
                      <a:pt x="167" y="6200"/>
                    </a:cubicBezTo>
                    <a:cubicBezTo>
                      <a:pt x="263" y="6200"/>
                      <a:pt x="334" y="6129"/>
                      <a:pt x="334" y="6045"/>
                    </a:cubicBezTo>
                    <a:lnTo>
                      <a:pt x="334" y="4974"/>
                    </a:lnTo>
                    <a:cubicBezTo>
                      <a:pt x="334" y="4831"/>
                      <a:pt x="406" y="4712"/>
                      <a:pt x="525" y="4652"/>
                    </a:cubicBezTo>
                    <a:lnTo>
                      <a:pt x="1037" y="4402"/>
                    </a:lnTo>
                    <a:cubicBezTo>
                      <a:pt x="1239" y="4760"/>
                      <a:pt x="1644" y="4986"/>
                      <a:pt x="2060" y="4986"/>
                    </a:cubicBezTo>
                    <a:cubicBezTo>
                      <a:pt x="2489" y="4986"/>
                      <a:pt x="2882" y="4760"/>
                      <a:pt x="3084" y="4402"/>
                    </a:cubicBezTo>
                    <a:lnTo>
                      <a:pt x="3596" y="4652"/>
                    </a:lnTo>
                    <a:cubicBezTo>
                      <a:pt x="3704" y="4712"/>
                      <a:pt x="3787" y="4831"/>
                      <a:pt x="3787" y="4974"/>
                    </a:cubicBezTo>
                    <a:lnTo>
                      <a:pt x="3787" y="6022"/>
                    </a:lnTo>
                    <a:cubicBezTo>
                      <a:pt x="3787" y="6117"/>
                      <a:pt x="3858" y="6188"/>
                      <a:pt x="3954" y="6188"/>
                    </a:cubicBezTo>
                    <a:cubicBezTo>
                      <a:pt x="4037" y="6188"/>
                      <a:pt x="4108" y="6117"/>
                      <a:pt x="4108" y="6022"/>
                    </a:cubicBezTo>
                    <a:lnTo>
                      <a:pt x="4108" y="4974"/>
                    </a:lnTo>
                    <a:cubicBezTo>
                      <a:pt x="4132" y="4712"/>
                      <a:pt x="3977" y="4474"/>
                      <a:pt x="3739" y="4379"/>
                    </a:cubicBezTo>
                    <a:lnTo>
                      <a:pt x="3096" y="4045"/>
                    </a:lnTo>
                    <a:cubicBezTo>
                      <a:pt x="3537" y="3926"/>
                      <a:pt x="3799" y="3759"/>
                      <a:pt x="3930" y="3676"/>
                    </a:cubicBezTo>
                    <a:cubicBezTo>
                      <a:pt x="4073" y="3581"/>
                      <a:pt x="4108" y="3426"/>
                      <a:pt x="4049" y="3271"/>
                    </a:cubicBezTo>
                    <a:cubicBezTo>
                      <a:pt x="3918" y="2962"/>
                      <a:pt x="3775" y="2378"/>
                      <a:pt x="3775" y="1735"/>
                    </a:cubicBezTo>
                    <a:cubicBezTo>
                      <a:pt x="3775" y="866"/>
                      <a:pt x="3084" y="104"/>
                      <a:pt x="2227" y="9"/>
                    </a:cubicBezTo>
                    <a:cubicBezTo>
                      <a:pt x="2174" y="3"/>
                      <a:pt x="2120" y="0"/>
                      <a:pt x="20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2"/>
              <p:cNvSpPr/>
              <p:nvPr/>
            </p:nvSpPr>
            <p:spPr>
              <a:xfrm>
                <a:off x="3116592" y="2293778"/>
                <a:ext cx="10630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013" extrusionOk="0">
                    <a:moveTo>
                      <a:pt x="167" y="0"/>
                    </a:moveTo>
                    <a:cubicBezTo>
                      <a:pt x="72" y="0"/>
                      <a:pt x="0" y="72"/>
                      <a:pt x="0" y="167"/>
                    </a:cubicBezTo>
                    <a:lnTo>
                      <a:pt x="0" y="846"/>
                    </a:lnTo>
                    <a:cubicBezTo>
                      <a:pt x="0" y="941"/>
                      <a:pt x="72" y="1012"/>
                      <a:pt x="167" y="1012"/>
                    </a:cubicBezTo>
                    <a:cubicBezTo>
                      <a:pt x="250" y="1012"/>
                      <a:pt x="334" y="941"/>
                      <a:pt x="334" y="846"/>
                    </a:cubicBezTo>
                    <a:lnTo>
                      <a:pt x="334" y="167"/>
                    </a:lnTo>
                    <a:cubicBezTo>
                      <a:pt x="310" y="72"/>
                      <a:pt x="250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2"/>
              <p:cNvSpPr/>
              <p:nvPr/>
            </p:nvSpPr>
            <p:spPr>
              <a:xfrm>
                <a:off x="3193519" y="2293778"/>
                <a:ext cx="10248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013" extrusionOk="0">
                    <a:moveTo>
                      <a:pt x="155" y="0"/>
                    </a:moveTo>
                    <a:cubicBezTo>
                      <a:pt x="72" y="0"/>
                      <a:pt x="0" y="72"/>
                      <a:pt x="0" y="167"/>
                    </a:cubicBezTo>
                    <a:lnTo>
                      <a:pt x="0" y="846"/>
                    </a:lnTo>
                    <a:cubicBezTo>
                      <a:pt x="0" y="941"/>
                      <a:pt x="72" y="1012"/>
                      <a:pt x="155" y="1012"/>
                    </a:cubicBezTo>
                    <a:cubicBezTo>
                      <a:pt x="250" y="1012"/>
                      <a:pt x="322" y="941"/>
                      <a:pt x="322" y="846"/>
                    </a:cubicBezTo>
                    <a:lnTo>
                      <a:pt x="322" y="167"/>
                    </a:lnTo>
                    <a:cubicBezTo>
                      <a:pt x="310" y="72"/>
                      <a:pt x="250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22"/>
              <p:cNvSpPr/>
              <p:nvPr/>
            </p:nvSpPr>
            <p:spPr>
              <a:xfrm>
                <a:off x="3346227" y="2166755"/>
                <a:ext cx="54966" cy="18301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575" extrusionOk="0">
                    <a:moveTo>
                      <a:pt x="646" y="0"/>
                    </a:moveTo>
                    <a:cubicBezTo>
                      <a:pt x="494" y="0"/>
                      <a:pt x="326" y="15"/>
                      <a:pt x="143" y="50"/>
                    </a:cubicBezTo>
                    <a:cubicBezTo>
                      <a:pt x="60" y="62"/>
                      <a:pt x="0" y="122"/>
                      <a:pt x="0" y="217"/>
                    </a:cubicBezTo>
                    <a:lnTo>
                      <a:pt x="0" y="396"/>
                    </a:lnTo>
                    <a:cubicBezTo>
                      <a:pt x="0" y="479"/>
                      <a:pt x="84" y="550"/>
                      <a:pt x="167" y="550"/>
                    </a:cubicBezTo>
                    <a:cubicBezTo>
                      <a:pt x="262" y="550"/>
                      <a:pt x="334" y="479"/>
                      <a:pt x="334" y="396"/>
                    </a:cubicBezTo>
                    <a:lnTo>
                      <a:pt x="334" y="360"/>
                    </a:lnTo>
                    <a:cubicBezTo>
                      <a:pt x="445" y="344"/>
                      <a:pt x="549" y="338"/>
                      <a:pt x="645" y="338"/>
                    </a:cubicBezTo>
                    <a:cubicBezTo>
                      <a:pt x="845" y="338"/>
                      <a:pt x="1007" y="367"/>
                      <a:pt x="1120" y="407"/>
                    </a:cubicBezTo>
                    <a:cubicBezTo>
                      <a:pt x="1334" y="467"/>
                      <a:pt x="1453" y="538"/>
                      <a:pt x="1453" y="538"/>
                    </a:cubicBezTo>
                    <a:cubicBezTo>
                      <a:pt x="1477" y="550"/>
                      <a:pt x="1512" y="574"/>
                      <a:pt x="1536" y="574"/>
                    </a:cubicBezTo>
                    <a:cubicBezTo>
                      <a:pt x="1584" y="574"/>
                      <a:pt x="1643" y="538"/>
                      <a:pt x="1667" y="491"/>
                    </a:cubicBezTo>
                    <a:cubicBezTo>
                      <a:pt x="1727" y="396"/>
                      <a:pt x="1715" y="288"/>
                      <a:pt x="1643" y="241"/>
                    </a:cubicBezTo>
                    <a:cubicBezTo>
                      <a:pt x="1615" y="231"/>
                      <a:pt x="1258" y="0"/>
                      <a:pt x="6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22"/>
              <p:cNvSpPr/>
              <p:nvPr/>
            </p:nvSpPr>
            <p:spPr>
              <a:xfrm>
                <a:off x="3302655" y="2134991"/>
                <a:ext cx="141760" cy="192143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6037" extrusionOk="0">
                    <a:moveTo>
                      <a:pt x="3453" y="334"/>
                    </a:moveTo>
                    <a:lnTo>
                      <a:pt x="3453" y="1132"/>
                    </a:lnTo>
                    <a:cubicBezTo>
                      <a:pt x="3453" y="1263"/>
                      <a:pt x="3429" y="1405"/>
                      <a:pt x="3370" y="1525"/>
                    </a:cubicBezTo>
                    <a:lnTo>
                      <a:pt x="3310" y="1644"/>
                    </a:lnTo>
                    <a:cubicBezTo>
                      <a:pt x="3298" y="1667"/>
                      <a:pt x="3298" y="1691"/>
                      <a:pt x="3298" y="1715"/>
                    </a:cubicBezTo>
                    <a:lnTo>
                      <a:pt x="3298" y="2060"/>
                    </a:lnTo>
                    <a:cubicBezTo>
                      <a:pt x="3274" y="2346"/>
                      <a:pt x="3155" y="2608"/>
                      <a:pt x="2953" y="2799"/>
                    </a:cubicBezTo>
                    <a:cubicBezTo>
                      <a:pt x="2739" y="3001"/>
                      <a:pt x="2477" y="3096"/>
                      <a:pt x="2191" y="3096"/>
                    </a:cubicBezTo>
                    <a:cubicBezTo>
                      <a:pt x="1643" y="3084"/>
                      <a:pt x="1179" y="2596"/>
                      <a:pt x="1179" y="2013"/>
                    </a:cubicBezTo>
                    <a:lnTo>
                      <a:pt x="1179" y="1715"/>
                    </a:lnTo>
                    <a:cubicBezTo>
                      <a:pt x="1179" y="1691"/>
                      <a:pt x="1179" y="1667"/>
                      <a:pt x="1167" y="1644"/>
                    </a:cubicBezTo>
                    <a:lnTo>
                      <a:pt x="1107" y="1525"/>
                    </a:lnTo>
                    <a:cubicBezTo>
                      <a:pt x="1048" y="1405"/>
                      <a:pt x="1012" y="1275"/>
                      <a:pt x="1012" y="1132"/>
                    </a:cubicBezTo>
                    <a:cubicBezTo>
                      <a:pt x="1012" y="691"/>
                      <a:pt x="1369" y="334"/>
                      <a:pt x="1822" y="334"/>
                    </a:cubicBezTo>
                    <a:close/>
                    <a:moveTo>
                      <a:pt x="2762" y="3310"/>
                    </a:moveTo>
                    <a:lnTo>
                      <a:pt x="2762" y="3537"/>
                    </a:lnTo>
                    <a:cubicBezTo>
                      <a:pt x="2762" y="3572"/>
                      <a:pt x="2774" y="3620"/>
                      <a:pt x="2774" y="3680"/>
                    </a:cubicBezTo>
                    <a:lnTo>
                      <a:pt x="2239" y="4096"/>
                    </a:lnTo>
                    <a:lnTo>
                      <a:pt x="1691" y="3680"/>
                    </a:lnTo>
                    <a:cubicBezTo>
                      <a:pt x="1703" y="3632"/>
                      <a:pt x="1703" y="3584"/>
                      <a:pt x="1703" y="3537"/>
                    </a:cubicBezTo>
                    <a:lnTo>
                      <a:pt x="1703" y="3310"/>
                    </a:lnTo>
                    <a:cubicBezTo>
                      <a:pt x="1846" y="3370"/>
                      <a:pt x="2012" y="3406"/>
                      <a:pt x="2191" y="3406"/>
                    </a:cubicBezTo>
                    <a:lnTo>
                      <a:pt x="2239" y="3406"/>
                    </a:lnTo>
                    <a:cubicBezTo>
                      <a:pt x="2417" y="3406"/>
                      <a:pt x="2596" y="3382"/>
                      <a:pt x="2762" y="3310"/>
                    </a:cubicBezTo>
                    <a:close/>
                    <a:moveTo>
                      <a:pt x="1822" y="1"/>
                    </a:moveTo>
                    <a:cubicBezTo>
                      <a:pt x="1191" y="1"/>
                      <a:pt x="703" y="513"/>
                      <a:pt x="703" y="1120"/>
                    </a:cubicBezTo>
                    <a:cubicBezTo>
                      <a:pt x="703" y="1298"/>
                      <a:pt x="750" y="1489"/>
                      <a:pt x="822" y="1656"/>
                    </a:cubicBezTo>
                    <a:lnTo>
                      <a:pt x="869" y="1751"/>
                    </a:lnTo>
                    <a:lnTo>
                      <a:pt x="869" y="2001"/>
                    </a:lnTo>
                    <a:cubicBezTo>
                      <a:pt x="869" y="2441"/>
                      <a:pt x="1072" y="2846"/>
                      <a:pt x="1381" y="3096"/>
                    </a:cubicBezTo>
                    <a:lnTo>
                      <a:pt x="1381" y="3537"/>
                    </a:lnTo>
                    <a:cubicBezTo>
                      <a:pt x="1381" y="3608"/>
                      <a:pt x="1346" y="3680"/>
                      <a:pt x="1274" y="3703"/>
                    </a:cubicBezTo>
                    <a:lnTo>
                      <a:pt x="453" y="4025"/>
                    </a:lnTo>
                    <a:cubicBezTo>
                      <a:pt x="179" y="4132"/>
                      <a:pt x="0" y="4382"/>
                      <a:pt x="0" y="4668"/>
                    </a:cubicBezTo>
                    <a:lnTo>
                      <a:pt x="0" y="5858"/>
                    </a:lnTo>
                    <a:cubicBezTo>
                      <a:pt x="0" y="5942"/>
                      <a:pt x="83" y="6013"/>
                      <a:pt x="167" y="6013"/>
                    </a:cubicBezTo>
                    <a:cubicBezTo>
                      <a:pt x="262" y="6013"/>
                      <a:pt x="334" y="5942"/>
                      <a:pt x="334" y="5858"/>
                    </a:cubicBezTo>
                    <a:lnTo>
                      <a:pt x="334" y="4668"/>
                    </a:lnTo>
                    <a:cubicBezTo>
                      <a:pt x="334" y="4513"/>
                      <a:pt x="417" y="4382"/>
                      <a:pt x="560" y="4334"/>
                    </a:cubicBezTo>
                    <a:lnTo>
                      <a:pt x="1369" y="4025"/>
                    </a:lnTo>
                    <a:cubicBezTo>
                      <a:pt x="1417" y="4001"/>
                      <a:pt x="1465" y="3977"/>
                      <a:pt x="1488" y="3965"/>
                    </a:cubicBezTo>
                    <a:lnTo>
                      <a:pt x="2060" y="4394"/>
                    </a:lnTo>
                    <a:lnTo>
                      <a:pt x="2060" y="5870"/>
                    </a:lnTo>
                    <a:cubicBezTo>
                      <a:pt x="2060" y="5954"/>
                      <a:pt x="2131" y="6037"/>
                      <a:pt x="2215" y="6037"/>
                    </a:cubicBezTo>
                    <a:cubicBezTo>
                      <a:pt x="2310" y="6037"/>
                      <a:pt x="2381" y="5954"/>
                      <a:pt x="2381" y="5870"/>
                    </a:cubicBezTo>
                    <a:lnTo>
                      <a:pt x="2381" y="4394"/>
                    </a:lnTo>
                    <a:lnTo>
                      <a:pt x="2953" y="3965"/>
                    </a:lnTo>
                    <a:cubicBezTo>
                      <a:pt x="2977" y="3989"/>
                      <a:pt x="3024" y="4013"/>
                      <a:pt x="3072" y="4025"/>
                    </a:cubicBezTo>
                    <a:lnTo>
                      <a:pt x="3882" y="4334"/>
                    </a:lnTo>
                    <a:cubicBezTo>
                      <a:pt x="4024" y="4382"/>
                      <a:pt x="4108" y="4513"/>
                      <a:pt x="4108" y="4668"/>
                    </a:cubicBezTo>
                    <a:lnTo>
                      <a:pt x="4108" y="5858"/>
                    </a:lnTo>
                    <a:cubicBezTo>
                      <a:pt x="4108" y="5942"/>
                      <a:pt x="4179" y="6013"/>
                      <a:pt x="4274" y="6013"/>
                    </a:cubicBezTo>
                    <a:cubicBezTo>
                      <a:pt x="4358" y="6013"/>
                      <a:pt x="4441" y="5942"/>
                      <a:pt x="4441" y="5858"/>
                    </a:cubicBezTo>
                    <a:lnTo>
                      <a:pt x="4441" y="4668"/>
                    </a:lnTo>
                    <a:cubicBezTo>
                      <a:pt x="4453" y="4382"/>
                      <a:pt x="4274" y="4108"/>
                      <a:pt x="4024" y="4025"/>
                    </a:cubicBezTo>
                    <a:lnTo>
                      <a:pt x="3203" y="3703"/>
                    </a:lnTo>
                    <a:cubicBezTo>
                      <a:pt x="3131" y="3680"/>
                      <a:pt x="3084" y="3620"/>
                      <a:pt x="3084" y="3537"/>
                    </a:cubicBezTo>
                    <a:lnTo>
                      <a:pt x="3084" y="3108"/>
                    </a:lnTo>
                    <a:cubicBezTo>
                      <a:pt x="3120" y="3084"/>
                      <a:pt x="3155" y="3060"/>
                      <a:pt x="3191" y="3025"/>
                    </a:cubicBezTo>
                    <a:cubicBezTo>
                      <a:pt x="3453" y="2775"/>
                      <a:pt x="3608" y="2418"/>
                      <a:pt x="3608" y="2037"/>
                    </a:cubicBezTo>
                    <a:lnTo>
                      <a:pt x="3608" y="1727"/>
                    </a:lnTo>
                    <a:lnTo>
                      <a:pt x="3655" y="1644"/>
                    </a:lnTo>
                    <a:cubicBezTo>
                      <a:pt x="3739" y="1477"/>
                      <a:pt x="3774" y="1298"/>
                      <a:pt x="3774" y="1108"/>
                    </a:cubicBezTo>
                    <a:lnTo>
                      <a:pt x="3774" y="167"/>
                    </a:lnTo>
                    <a:cubicBezTo>
                      <a:pt x="3774" y="84"/>
                      <a:pt x="3691" y="1"/>
                      <a:pt x="36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22"/>
              <p:cNvSpPr/>
              <p:nvPr/>
            </p:nvSpPr>
            <p:spPr>
              <a:xfrm>
                <a:off x="3330313" y="2288463"/>
                <a:ext cx="10248" cy="3793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192" extrusionOk="0">
                    <a:moveTo>
                      <a:pt x="167" y="1"/>
                    </a:moveTo>
                    <a:cubicBezTo>
                      <a:pt x="72" y="1"/>
                      <a:pt x="0" y="84"/>
                      <a:pt x="0" y="167"/>
                    </a:cubicBezTo>
                    <a:lnTo>
                      <a:pt x="0" y="1036"/>
                    </a:lnTo>
                    <a:cubicBezTo>
                      <a:pt x="0" y="1120"/>
                      <a:pt x="72" y="1191"/>
                      <a:pt x="167" y="1191"/>
                    </a:cubicBezTo>
                    <a:cubicBezTo>
                      <a:pt x="250" y="1191"/>
                      <a:pt x="322" y="1120"/>
                      <a:pt x="322" y="1036"/>
                    </a:cubicBezTo>
                    <a:lnTo>
                      <a:pt x="322" y="167"/>
                    </a:lnTo>
                    <a:cubicBezTo>
                      <a:pt x="310" y="84"/>
                      <a:pt x="250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22"/>
              <p:cNvSpPr/>
              <p:nvPr/>
            </p:nvSpPr>
            <p:spPr>
              <a:xfrm>
                <a:off x="3406859" y="2288463"/>
                <a:ext cx="10630" cy="37938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192" extrusionOk="0">
                    <a:moveTo>
                      <a:pt x="167" y="1"/>
                    </a:moveTo>
                    <a:cubicBezTo>
                      <a:pt x="84" y="1"/>
                      <a:pt x="0" y="84"/>
                      <a:pt x="0" y="167"/>
                    </a:cubicBezTo>
                    <a:lnTo>
                      <a:pt x="0" y="1036"/>
                    </a:lnTo>
                    <a:cubicBezTo>
                      <a:pt x="0" y="1120"/>
                      <a:pt x="84" y="1191"/>
                      <a:pt x="167" y="1191"/>
                    </a:cubicBezTo>
                    <a:cubicBezTo>
                      <a:pt x="262" y="1191"/>
                      <a:pt x="334" y="1120"/>
                      <a:pt x="334" y="1036"/>
                    </a:cubicBezTo>
                    <a:lnTo>
                      <a:pt x="334" y="167"/>
                    </a:lnTo>
                    <a:cubicBezTo>
                      <a:pt x="322" y="84"/>
                      <a:pt x="262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22"/>
              <p:cNvSpPr/>
              <p:nvPr/>
            </p:nvSpPr>
            <p:spPr>
              <a:xfrm>
                <a:off x="3149183" y="1976585"/>
                <a:ext cx="219419" cy="183072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5752" extrusionOk="0">
                    <a:moveTo>
                      <a:pt x="2369" y="4108"/>
                    </a:moveTo>
                    <a:lnTo>
                      <a:pt x="2286" y="4466"/>
                    </a:lnTo>
                    <a:lnTo>
                      <a:pt x="2060" y="4466"/>
                    </a:lnTo>
                    <a:cubicBezTo>
                      <a:pt x="1869" y="4466"/>
                      <a:pt x="1703" y="4299"/>
                      <a:pt x="1703" y="4108"/>
                    </a:cubicBezTo>
                    <a:close/>
                    <a:moveTo>
                      <a:pt x="5513" y="310"/>
                    </a:moveTo>
                    <a:cubicBezTo>
                      <a:pt x="5703" y="310"/>
                      <a:pt x="5870" y="477"/>
                      <a:pt x="5870" y="667"/>
                    </a:cubicBezTo>
                    <a:lnTo>
                      <a:pt x="5870" y="3418"/>
                    </a:lnTo>
                    <a:cubicBezTo>
                      <a:pt x="5870" y="3608"/>
                      <a:pt x="5703" y="3775"/>
                      <a:pt x="5513" y="3775"/>
                    </a:cubicBezTo>
                    <a:lnTo>
                      <a:pt x="4132" y="3775"/>
                    </a:lnTo>
                    <a:cubicBezTo>
                      <a:pt x="4096" y="3775"/>
                      <a:pt x="4048" y="3787"/>
                      <a:pt x="4036" y="3811"/>
                    </a:cubicBezTo>
                    <a:lnTo>
                      <a:pt x="2500" y="4918"/>
                    </a:lnTo>
                    <a:lnTo>
                      <a:pt x="2739" y="3966"/>
                    </a:lnTo>
                    <a:cubicBezTo>
                      <a:pt x="2762" y="3930"/>
                      <a:pt x="2739" y="3870"/>
                      <a:pt x="2715" y="3835"/>
                    </a:cubicBezTo>
                    <a:cubicBezTo>
                      <a:pt x="2679" y="3787"/>
                      <a:pt x="2643" y="3775"/>
                      <a:pt x="2584" y="3775"/>
                    </a:cubicBezTo>
                    <a:lnTo>
                      <a:pt x="691" y="3775"/>
                    </a:lnTo>
                    <a:cubicBezTo>
                      <a:pt x="500" y="3775"/>
                      <a:pt x="333" y="3608"/>
                      <a:pt x="333" y="3418"/>
                    </a:cubicBezTo>
                    <a:lnTo>
                      <a:pt x="333" y="667"/>
                    </a:lnTo>
                    <a:cubicBezTo>
                      <a:pt x="333" y="477"/>
                      <a:pt x="500" y="310"/>
                      <a:pt x="691" y="310"/>
                    </a:cubicBezTo>
                    <a:close/>
                    <a:moveTo>
                      <a:pt x="6215" y="989"/>
                    </a:moveTo>
                    <a:cubicBezTo>
                      <a:pt x="6406" y="989"/>
                      <a:pt x="6572" y="1156"/>
                      <a:pt x="6572" y="1346"/>
                    </a:cubicBezTo>
                    <a:lnTo>
                      <a:pt x="6572" y="4108"/>
                    </a:lnTo>
                    <a:lnTo>
                      <a:pt x="6549" y="4108"/>
                    </a:lnTo>
                    <a:cubicBezTo>
                      <a:pt x="6549" y="4299"/>
                      <a:pt x="6394" y="4466"/>
                      <a:pt x="6191" y="4466"/>
                    </a:cubicBezTo>
                    <a:lnTo>
                      <a:pt x="4810" y="4466"/>
                    </a:lnTo>
                    <a:cubicBezTo>
                      <a:pt x="4763" y="4466"/>
                      <a:pt x="4727" y="4477"/>
                      <a:pt x="4691" y="4513"/>
                    </a:cubicBezTo>
                    <a:cubicBezTo>
                      <a:pt x="4667" y="4549"/>
                      <a:pt x="4644" y="4608"/>
                      <a:pt x="4667" y="4656"/>
                    </a:cubicBezTo>
                    <a:lnTo>
                      <a:pt x="4763" y="5323"/>
                    </a:lnTo>
                    <a:lnTo>
                      <a:pt x="3596" y="4537"/>
                    </a:lnTo>
                    <a:lnTo>
                      <a:pt x="4191" y="4096"/>
                    </a:lnTo>
                    <a:lnTo>
                      <a:pt x="5513" y="4096"/>
                    </a:lnTo>
                    <a:cubicBezTo>
                      <a:pt x="5882" y="4096"/>
                      <a:pt x="6191" y="3799"/>
                      <a:pt x="6191" y="3418"/>
                    </a:cubicBezTo>
                    <a:lnTo>
                      <a:pt x="6191" y="989"/>
                    </a:lnTo>
                    <a:close/>
                    <a:moveTo>
                      <a:pt x="691" y="1"/>
                    </a:moveTo>
                    <a:cubicBezTo>
                      <a:pt x="322" y="1"/>
                      <a:pt x="0" y="298"/>
                      <a:pt x="0" y="679"/>
                    </a:cubicBezTo>
                    <a:lnTo>
                      <a:pt x="0" y="3430"/>
                    </a:lnTo>
                    <a:cubicBezTo>
                      <a:pt x="0" y="3811"/>
                      <a:pt x="298" y="4120"/>
                      <a:pt x="691" y="4120"/>
                    </a:cubicBezTo>
                    <a:lnTo>
                      <a:pt x="1393" y="4120"/>
                    </a:lnTo>
                    <a:lnTo>
                      <a:pt x="1393" y="4132"/>
                    </a:lnTo>
                    <a:cubicBezTo>
                      <a:pt x="1393" y="4501"/>
                      <a:pt x="1691" y="4823"/>
                      <a:pt x="2072" y="4823"/>
                    </a:cubicBezTo>
                    <a:lnTo>
                      <a:pt x="2203" y="4823"/>
                    </a:lnTo>
                    <a:lnTo>
                      <a:pt x="2143" y="5073"/>
                    </a:lnTo>
                    <a:cubicBezTo>
                      <a:pt x="2119" y="5180"/>
                      <a:pt x="2167" y="5275"/>
                      <a:pt x="2250" y="5335"/>
                    </a:cubicBezTo>
                    <a:cubicBezTo>
                      <a:pt x="2298" y="5370"/>
                      <a:pt x="2346" y="5382"/>
                      <a:pt x="2381" y="5382"/>
                    </a:cubicBezTo>
                    <a:cubicBezTo>
                      <a:pt x="2429" y="5382"/>
                      <a:pt x="2489" y="5370"/>
                      <a:pt x="2536" y="5335"/>
                    </a:cubicBezTo>
                    <a:lnTo>
                      <a:pt x="3251" y="4823"/>
                    </a:lnTo>
                    <a:lnTo>
                      <a:pt x="3417" y="4823"/>
                    </a:lnTo>
                    <a:lnTo>
                      <a:pt x="4751" y="5716"/>
                    </a:lnTo>
                    <a:cubicBezTo>
                      <a:pt x="4798" y="5740"/>
                      <a:pt x="4846" y="5751"/>
                      <a:pt x="4882" y="5751"/>
                    </a:cubicBezTo>
                    <a:cubicBezTo>
                      <a:pt x="4929" y="5751"/>
                      <a:pt x="4977" y="5740"/>
                      <a:pt x="5025" y="5716"/>
                    </a:cubicBezTo>
                    <a:cubicBezTo>
                      <a:pt x="5108" y="5656"/>
                      <a:pt x="5144" y="5561"/>
                      <a:pt x="5120" y="5454"/>
                    </a:cubicBezTo>
                    <a:lnTo>
                      <a:pt x="5025" y="4799"/>
                    </a:lnTo>
                    <a:lnTo>
                      <a:pt x="6215" y="4799"/>
                    </a:lnTo>
                    <a:cubicBezTo>
                      <a:pt x="6584" y="4799"/>
                      <a:pt x="6894" y="4501"/>
                      <a:pt x="6894" y="4120"/>
                    </a:cubicBezTo>
                    <a:lnTo>
                      <a:pt x="6894" y="1370"/>
                    </a:lnTo>
                    <a:cubicBezTo>
                      <a:pt x="6870" y="977"/>
                      <a:pt x="6572" y="679"/>
                      <a:pt x="6191" y="679"/>
                    </a:cubicBezTo>
                    <a:cubicBezTo>
                      <a:pt x="6179" y="298"/>
                      <a:pt x="5882" y="1"/>
                      <a:pt x="55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2"/>
              <p:cNvSpPr/>
              <p:nvPr/>
            </p:nvSpPr>
            <p:spPr>
              <a:xfrm>
                <a:off x="3187822" y="2009177"/>
                <a:ext cx="26926" cy="1028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323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51"/>
                      <a:pt x="72" y="322"/>
                      <a:pt x="155" y="322"/>
                    </a:cubicBezTo>
                    <a:lnTo>
                      <a:pt x="679" y="322"/>
                    </a:lnTo>
                    <a:cubicBezTo>
                      <a:pt x="774" y="322"/>
                      <a:pt x="846" y="251"/>
                      <a:pt x="846" y="167"/>
                    </a:cubicBezTo>
                    <a:cubicBezTo>
                      <a:pt x="846" y="72"/>
                      <a:pt x="774" y="1"/>
                      <a:pt x="6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2"/>
              <p:cNvSpPr/>
              <p:nvPr/>
            </p:nvSpPr>
            <p:spPr>
              <a:xfrm>
                <a:off x="3226110" y="2009177"/>
                <a:ext cx="81478" cy="10280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323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51"/>
                      <a:pt x="72" y="322"/>
                      <a:pt x="167" y="322"/>
                    </a:cubicBezTo>
                    <a:lnTo>
                      <a:pt x="2393" y="322"/>
                    </a:lnTo>
                    <a:cubicBezTo>
                      <a:pt x="2488" y="322"/>
                      <a:pt x="2560" y="251"/>
                      <a:pt x="2560" y="167"/>
                    </a:cubicBezTo>
                    <a:cubicBezTo>
                      <a:pt x="2560" y="72"/>
                      <a:pt x="2488" y="1"/>
                      <a:pt x="23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22"/>
              <p:cNvSpPr/>
              <p:nvPr/>
            </p:nvSpPr>
            <p:spPr>
              <a:xfrm>
                <a:off x="3187822" y="2036453"/>
                <a:ext cx="119767" cy="10662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335" extrusionOk="0">
                    <a:moveTo>
                      <a:pt x="155" y="1"/>
                    </a:moveTo>
                    <a:cubicBezTo>
                      <a:pt x="72" y="1"/>
                      <a:pt x="1" y="84"/>
                      <a:pt x="1" y="168"/>
                    </a:cubicBezTo>
                    <a:cubicBezTo>
                      <a:pt x="1" y="263"/>
                      <a:pt x="72" y="334"/>
                      <a:pt x="155" y="334"/>
                    </a:cubicBezTo>
                    <a:lnTo>
                      <a:pt x="3596" y="334"/>
                    </a:lnTo>
                    <a:cubicBezTo>
                      <a:pt x="3691" y="334"/>
                      <a:pt x="3763" y="263"/>
                      <a:pt x="3763" y="168"/>
                    </a:cubicBezTo>
                    <a:cubicBezTo>
                      <a:pt x="3763" y="84"/>
                      <a:pt x="3691" y="1"/>
                      <a:pt x="35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22"/>
              <p:cNvSpPr/>
              <p:nvPr/>
            </p:nvSpPr>
            <p:spPr>
              <a:xfrm>
                <a:off x="3187822" y="2064143"/>
                <a:ext cx="81510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322" extrusionOk="0">
                    <a:moveTo>
                      <a:pt x="155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55" y="322"/>
                    </a:cubicBezTo>
                    <a:lnTo>
                      <a:pt x="2394" y="322"/>
                    </a:lnTo>
                    <a:cubicBezTo>
                      <a:pt x="2477" y="322"/>
                      <a:pt x="2560" y="250"/>
                      <a:pt x="2560" y="167"/>
                    </a:cubicBezTo>
                    <a:cubicBezTo>
                      <a:pt x="2560" y="72"/>
                      <a:pt x="2477" y="0"/>
                      <a:pt x="2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22"/>
              <p:cNvSpPr/>
              <p:nvPr/>
            </p:nvSpPr>
            <p:spPr>
              <a:xfrm>
                <a:off x="3280663" y="2064143"/>
                <a:ext cx="26926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846" h="322" extrusionOk="0">
                    <a:moveTo>
                      <a:pt x="155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55" y="322"/>
                    </a:cubicBezTo>
                    <a:lnTo>
                      <a:pt x="679" y="322"/>
                    </a:lnTo>
                    <a:cubicBezTo>
                      <a:pt x="774" y="322"/>
                      <a:pt x="846" y="250"/>
                      <a:pt x="846" y="167"/>
                    </a:cubicBezTo>
                    <a:cubicBezTo>
                      <a:pt x="846" y="72"/>
                      <a:pt x="774" y="0"/>
                      <a:pt x="6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0"/>
          <p:cNvSpPr txBox="1">
            <a:spLocks noGrp="1"/>
          </p:cNvSpPr>
          <p:nvPr>
            <p:ph type="body" idx="3"/>
          </p:nvPr>
        </p:nvSpPr>
        <p:spPr>
          <a:xfrm>
            <a:off x="39675" y="609975"/>
            <a:ext cx="8994600" cy="38373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s" sz="2400" b="1">
                <a:latin typeface="Poiret One"/>
                <a:ea typeface="Poiret One"/>
                <a:cs typeface="Poiret One"/>
                <a:sym typeface="Poiret One"/>
              </a:rPr>
              <a:t>The Digital Repository of Ireland: Providing long-term preservation of humanities, cultural heritage and social sciences digital data across the island of Ireland</a:t>
            </a:r>
            <a:r>
              <a:rPr lang="es" sz="3000" b="1">
                <a:latin typeface="Poiret One"/>
                <a:ea typeface="Poiret One"/>
                <a:cs typeface="Poiret One"/>
                <a:sym typeface="Poiret One"/>
              </a:rPr>
              <a:t> </a:t>
            </a:r>
            <a:r>
              <a:rPr lang="es" sz="1800" b="1">
                <a:latin typeface="Poiret One"/>
                <a:ea typeface="Poiret One"/>
                <a:cs typeface="Poiret One"/>
                <a:sym typeface="Poiret One"/>
              </a:rPr>
              <a:t>Dr Maeve O'Brien, Digital Repository of Ireland</a:t>
            </a:r>
            <a:endParaRPr sz="1800" b="1">
              <a:latin typeface="Poiret One"/>
              <a:ea typeface="Poiret One"/>
              <a:cs typeface="Poiret One"/>
              <a:sym typeface="Poiret One"/>
            </a:endParaRPr>
          </a:p>
          <a:p>
            <a:pPr marL="171450" lvl="0" indent="-260350" algn="l" rtl="0">
              <a:spcBef>
                <a:spcPts val="0"/>
              </a:spcBef>
              <a:spcAft>
                <a:spcPts val="0"/>
              </a:spcAft>
              <a:buSzPts val="3000"/>
              <a:buFont typeface="Poiret One"/>
              <a:buChar char="•"/>
            </a:pPr>
            <a:r>
              <a:rPr lang="es" sz="2400" b="1">
                <a:latin typeface="Poiret One"/>
                <a:ea typeface="Poiret One"/>
                <a:cs typeface="Poiret One"/>
                <a:sym typeface="Poiret One"/>
              </a:rPr>
              <a:t>Futures Literacy Workshop 1: A rapid introduction to the concept of futures literacy and the role of scenarios in futures studies</a:t>
            </a:r>
            <a:r>
              <a:rPr lang="es" sz="3000" b="1">
                <a:latin typeface="Poiret One"/>
                <a:ea typeface="Poiret One"/>
                <a:cs typeface="Poiret One"/>
                <a:sym typeface="Poiret One"/>
              </a:rPr>
              <a:t> </a:t>
            </a:r>
            <a:r>
              <a:rPr lang="es" sz="1800" b="1">
                <a:latin typeface="Poiret One"/>
                <a:ea typeface="Poiret One"/>
                <a:cs typeface="Poiret One"/>
                <a:sym typeface="Poiret One"/>
              </a:rPr>
              <a:t>Ben Lee, Director, Shared Intelligence</a:t>
            </a:r>
            <a:endParaRPr sz="1800" b="1">
              <a:latin typeface="Poiret One"/>
              <a:ea typeface="Poiret One"/>
              <a:cs typeface="Poiret One"/>
              <a:sym typeface="Poiret One"/>
            </a:endParaRPr>
          </a:p>
          <a:p>
            <a:pPr marL="171450" lvl="0" indent="-260350" algn="l" rtl="0">
              <a:spcBef>
                <a:spcPts val="0"/>
              </a:spcBef>
              <a:spcAft>
                <a:spcPts val="0"/>
              </a:spcAft>
              <a:buSzPts val="3000"/>
              <a:buFont typeface="Poiret One"/>
              <a:buChar char="•"/>
            </a:pPr>
            <a:r>
              <a:rPr lang="es" sz="2400" b="1">
                <a:latin typeface="Poiret One"/>
                <a:ea typeface="Poiret One"/>
                <a:cs typeface="Poiret One"/>
                <a:sym typeface="Poiret One"/>
              </a:rPr>
              <a:t>How libraries can leverage AI: A focus on practical and approachable uses of machine learning</a:t>
            </a:r>
            <a:r>
              <a:rPr lang="es" sz="3000" b="1">
                <a:latin typeface="Poiret One"/>
                <a:ea typeface="Poiret One"/>
                <a:cs typeface="Poiret One"/>
                <a:sym typeface="Poiret One"/>
              </a:rPr>
              <a:t> </a:t>
            </a:r>
            <a:r>
              <a:rPr lang="es" sz="1700" b="1">
                <a:latin typeface="Poiret One"/>
                <a:ea typeface="Poiret One"/>
                <a:cs typeface="Poiret One"/>
                <a:sym typeface="Poiret One"/>
              </a:rPr>
              <a:t>Daniel van Strein, Machine Learning Librarian, Hugging Face</a:t>
            </a:r>
            <a:endParaRPr sz="1700" b="1"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426" name="Google Shape;426;p40"/>
          <p:cNvSpPr txBox="1">
            <a:spLocks noGrp="1"/>
          </p:cNvSpPr>
          <p:nvPr>
            <p:ph type="title"/>
          </p:nvPr>
        </p:nvSpPr>
        <p:spPr>
          <a:xfrm>
            <a:off x="1472675" y="174250"/>
            <a:ext cx="6437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iret One"/>
              <a:buNone/>
            </a:pPr>
            <a:r>
              <a:rPr lang="es"/>
              <a:t>Day 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1"/>
          <p:cNvSpPr txBox="1">
            <a:spLocks noGrp="1"/>
          </p:cNvSpPr>
          <p:nvPr>
            <p:ph type="title"/>
          </p:nvPr>
        </p:nvSpPr>
        <p:spPr>
          <a:xfrm>
            <a:off x="431600" y="1141393"/>
            <a:ext cx="3124200" cy="1550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Plenary: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Building a Decolonised Future Through Irish Libraries.</a:t>
            </a:r>
            <a:endParaRPr/>
          </a:p>
        </p:txBody>
      </p:sp>
      <p:sp>
        <p:nvSpPr>
          <p:cNvPr id="433" name="Google Shape;433;p41"/>
          <p:cNvSpPr txBox="1">
            <a:spLocks noGrp="1"/>
          </p:cNvSpPr>
          <p:nvPr>
            <p:ph type="body" idx="1"/>
          </p:nvPr>
        </p:nvSpPr>
        <p:spPr>
          <a:xfrm>
            <a:off x="397900" y="3241975"/>
            <a:ext cx="3337800" cy="67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4B4B4A"/>
                </a:solidFill>
                <a:highlight>
                  <a:srgbClr val="F5F5F5"/>
                </a:highlight>
                <a:latin typeface="Poiret One"/>
                <a:ea typeface="Poiret One"/>
                <a:cs typeface="Poiret One"/>
                <a:sym typeface="Poiret One"/>
              </a:rPr>
              <a:t>Louise Cooke-Escapil, Dublin Business School</a:t>
            </a:r>
            <a:endParaRPr sz="1800" b="1">
              <a:latin typeface="Poiret One"/>
              <a:ea typeface="Poiret One"/>
              <a:cs typeface="Poiret One"/>
              <a:sym typeface="Poiret One"/>
            </a:endParaRPr>
          </a:p>
        </p:txBody>
      </p:sp>
      <p:pic>
        <p:nvPicPr>
          <p:cNvPr id="434" name="Google Shape;434;p41"/>
          <p:cNvPicPr preferRelativeResize="0"/>
          <p:nvPr/>
        </p:nvPicPr>
        <p:blipFill rotWithShape="1">
          <a:blip r:embed="rId3">
            <a:alphaModFix/>
          </a:blip>
          <a:srcRect l="6865" r="10816"/>
          <a:stretch/>
        </p:blipFill>
        <p:spPr>
          <a:xfrm>
            <a:off x="4321450" y="1284925"/>
            <a:ext cx="4432000" cy="239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2"/>
          <p:cNvSpPr/>
          <p:nvPr/>
        </p:nvSpPr>
        <p:spPr>
          <a:xfrm>
            <a:off x="3122612" y="112555"/>
            <a:ext cx="786900" cy="786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42"/>
          <p:cNvSpPr txBox="1">
            <a:spLocks noGrp="1"/>
          </p:cNvSpPr>
          <p:nvPr>
            <p:ph type="title"/>
          </p:nvPr>
        </p:nvSpPr>
        <p:spPr>
          <a:xfrm>
            <a:off x="5014900" y="38400"/>
            <a:ext cx="29355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iret One"/>
              <a:buNone/>
            </a:pPr>
            <a:r>
              <a:rPr lang="es"/>
              <a:t>POSTER DISPLAY</a:t>
            </a:r>
            <a:endParaRPr/>
          </a:p>
        </p:txBody>
      </p:sp>
      <p:sp>
        <p:nvSpPr>
          <p:cNvPr id="441" name="Google Shape;441;p42"/>
          <p:cNvSpPr txBox="1">
            <a:spLocks noGrp="1"/>
          </p:cNvSpPr>
          <p:nvPr>
            <p:ph type="body" idx="1"/>
          </p:nvPr>
        </p:nvSpPr>
        <p:spPr>
          <a:xfrm>
            <a:off x="171325" y="756300"/>
            <a:ext cx="3684300" cy="4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" sz="1191" b="1"/>
              <a:t>How post-primary school libraries create and support learning opportunities for pupils in disadvantaged areas of NI</a:t>
            </a:r>
            <a:r>
              <a:rPr lang="es" sz="1191"/>
              <a:t>. By PhD researcher Cathal Coyle, School of Education, Ulster University.</a:t>
            </a:r>
            <a:endParaRPr sz="119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19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" sz="1191" b="1"/>
              <a:t>Deus ex machina?  Interrogating on AI Assisted Assignment Journey to Identify Opportunities for Appropriate Support and Guidance.</a:t>
            </a:r>
            <a:r>
              <a:rPr lang="es" sz="1191"/>
              <a:t> By Richard Cleverly, Librarian, Open College of the Arts.</a:t>
            </a:r>
            <a:endParaRPr sz="119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19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" sz="1191" b="1"/>
              <a:t>Sense-ability: Sensory Spaces in Public Libraries</a:t>
            </a:r>
            <a:r>
              <a:rPr lang="es" sz="1191"/>
              <a:t>. By Michelle Keane, Roscommon County Council.</a:t>
            </a:r>
            <a:endParaRPr sz="119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19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" sz="1191" b="1"/>
              <a:t>PG6009: A module re-imagined</a:t>
            </a:r>
            <a:r>
              <a:rPr lang="es" sz="1191"/>
              <a:t>. By Ronan Madden and Ben Williamson  University College Cork Library.</a:t>
            </a:r>
            <a:endParaRPr sz="119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19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" sz="1191" b="1"/>
              <a:t>The Information Worlds of Non-binary and Genderqueer People in Ireland</a:t>
            </a:r>
            <a:r>
              <a:rPr lang="es" sz="1191"/>
              <a:t>. By Faye Carrie, PhD Candidate, School of Information and Communication Studies, University College Dublin.</a:t>
            </a:r>
            <a:endParaRPr sz="119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491"/>
          </a:p>
        </p:txBody>
      </p:sp>
      <p:pic>
        <p:nvPicPr>
          <p:cNvPr id="442" name="Google Shape;44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4975" y="756300"/>
            <a:ext cx="3655352" cy="2104149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2"/>
          <p:cNvSpPr txBox="1"/>
          <p:nvPr/>
        </p:nvSpPr>
        <p:spPr>
          <a:xfrm>
            <a:off x="4082225" y="3006650"/>
            <a:ext cx="48609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Digital Literacy for all:  Reflections on creating a short course in digital literacy</a:t>
            </a:r>
            <a:r>
              <a:rPr lang="e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By Ann Byrne, Hibernia College, Dublin.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Belfast 135 – 135 years of Belfast Central Library</a:t>
            </a:r>
            <a:r>
              <a:rPr lang="e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By Libraries NI.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Servant Leadership in the Periodical Literature of Librarianship</a:t>
            </a:r>
            <a:r>
              <a:rPr lang="e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By Dr. Darlene Parrish, FAU &amp; Simone Clunie, Binghamton University.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3"/>
          <p:cNvSpPr/>
          <p:nvPr/>
        </p:nvSpPr>
        <p:spPr>
          <a:xfrm>
            <a:off x="6666559" y="129050"/>
            <a:ext cx="786938" cy="78693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43"/>
          <p:cNvSpPr/>
          <p:nvPr/>
        </p:nvSpPr>
        <p:spPr>
          <a:xfrm>
            <a:off x="3824879" y="2218811"/>
            <a:ext cx="1475230" cy="1475230"/>
          </a:xfrm>
          <a:prstGeom prst="ellipse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strike="noStrike" cap="none">
              <a:solidFill>
                <a:schemeClr val="lt1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450" name="Google Shape;450;p43"/>
          <p:cNvSpPr/>
          <p:nvPr/>
        </p:nvSpPr>
        <p:spPr>
          <a:xfrm>
            <a:off x="3888496" y="2267605"/>
            <a:ext cx="1366846" cy="136684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strike="noStrike" cap="none">
              <a:solidFill>
                <a:schemeClr val="lt1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451" name="Google Shape;451;p43"/>
          <p:cNvSpPr txBox="1">
            <a:spLocks noGrp="1"/>
          </p:cNvSpPr>
          <p:nvPr>
            <p:ph type="title"/>
          </p:nvPr>
        </p:nvSpPr>
        <p:spPr>
          <a:xfrm>
            <a:off x="714388" y="397625"/>
            <a:ext cx="7696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iret One"/>
              <a:buNone/>
            </a:pPr>
            <a:r>
              <a:rPr lang="es"/>
              <a:t>SIMILAR CONCERNS</a:t>
            </a:r>
            <a:endParaRPr/>
          </a:p>
        </p:txBody>
      </p:sp>
      <p:sp>
        <p:nvSpPr>
          <p:cNvPr id="452" name="Google Shape;452;p43"/>
          <p:cNvSpPr txBox="1"/>
          <p:nvPr/>
        </p:nvSpPr>
        <p:spPr>
          <a:xfrm>
            <a:off x="5408741" y="3572189"/>
            <a:ext cx="21882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iret One"/>
              <a:buNone/>
            </a:pPr>
            <a:r>
              <a:rPr lang="es" sz="2200" b="1" i="0" u="none" strike="noStrike" cap="non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PLANNING</a:t>
            </a:r>
            <a:endParaRPr/>
          </a:p>
        </p:txBody>
      </p:sp>
      <p:sp>
        <p:nvSpPr>
          <p:cNvPr id="453" name="Google Shape;453;p43"/>
          <p:cNvSpPr txBox="1"/>
          <p:nvPr/>
        </p:nvSpPr>
        <p:spPr>
          <a:xfrm>
            <a:off x="1529872" y="3645218"/>
            <a:ext cx="21864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iret One"/>
              <a:buNone/>
            </a:pPr>
            <a:r>
              <a:rPr lang="es" sz="22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BUDGETS</a:t>
            </a:r>
            <a:endParaRPr/>
          </a:p>
        </p:txBody>
      </p:sp>
      <p:sp>
        <p:nvSpPr>
          <p:cNvPr id="454" name="Google Shape;454;p43"/>
          <p:cNvSpPr txBox="1"/>
          <p:nvPr/>
        </p:nvSpPr>
        <p:spPr>
          <a:xfrm>
            <a:off x="1516225" y="1647125"/>
            <a:ext cx="23880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iret One"/>
              <a:buNone/>
            </a:pPr>
            <a:r>
              <a:rPr lang="es" sz="22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SERVICES/TRENDS</a:t>
            </a:r>
            <a:endParaRPr/>
          </a:p>
        </p:txBody>
      </p:sp>
      <p:sp>
        <p:nvSpPr>
          <p:cNvPr id="455" name="Google Shape;455;p43"/>
          <p:cNvSpPr/>
          <p:nvPr/>
        </p:nvSpPr>
        <p:spPr>
          <a:xfrm>
            <a:off x="3607825" y="2363950"/>
            <a:ext cx="1811100" cy="117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>
                <a:solidFill>
                  <a:schemeClr val="lt1"/>
                </a:solidFill>
                <a:latin typeface="Poiret One"/>
                <a:ea typeface="Poiret One"/>
                <a:cs typeface="Poiret One"/>
                <a:sym typeface="Poiret One"/>
              </a:rPr>
              <a:t>LIBRARIES</a:t>
            </a:r>
            <a:endParaRPr/>
          </a:p>
        </p:txBody>
      </p:sp>
      <p:cxnSp>
        <p:nvCxnSpPr>
          <p:cNvPr id="456" name="Google Shape;456;p43"/>
          <p:cNvCxnSpPr/>
          <p:nvPr/>
        </p:nvCxnSpPr>
        <p:spPr>
          <a:xfrm rot="10800000" flipH="1">
            <a:off x="4088666" y="2045536"/>
            <a:ext cx="8474" cy="422063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57" name="Google Shape;457;p43"/>
          <p:cNvCxnSpPr/>
          <p:nvPr/>
        </p:nvCxnSpPr>
        <p:spPr>
          <a:xfrm rot="10800000" flipH="1">
            <a:off x="4988589" y="2045536"/>
            <a:ext cx="3289" cy="490827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58" name="Google Shape;458;p43"/>
          <p:cNvCxnSpPr>
            <a:stCxn id="455" idx="5"/>
          </p:cNvCxnSpPr>
          <p:nvPr/>
        </p:nvCxnSpPr>
        <p:spPr>
          <a:xfrm>
            <a:off x="5153696" y="3369777"/>
            <a:ext cx="9300" cy="56610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59" name="Google Shape;459;p43"/>
          <p:cNvCxnSpPr>
            <a:stCxn id="450" idx="3"/>
            <a:endCxn id="460" idx="0"/>
          </p:cNvCxnSpPr>
          <p:nvPr/>
        </p:nvCxnSpPr>
        <p:spPr>
          <a:xfrm>
            <a:off x="4088666" y="3434281"/>
            <a:ext cx="8400" cy="45660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1" name="Google Shape;461;p43"/>
          <p:cNvSpPr/>
          <p:nvPr/>
        </p:nvSpPr>
        <p:spPr>
          <a:xfrm>
            <a:off x="729959" y="1556627"/>
            <a:ext cx="786900" cy="786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43"/>
          <p:cNvSpPr/>
          <p:nvPr/>
        </p:nvSpPr>
        <p:spPr>
          <a:xfrm>
            <a:off x="714400" y="3634450"/>
            <a:ext cx="864000" cy="786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43"/>
          <p:cNvSpPr/>
          <p:nvPr/>
        </p:nvSpPr>
        <p:spPr>
          <a:xfrm>
            <a:off x="7635788" y="1556627"/>
            <a:ext cx="786900" cy="786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43"/>
          <p:cNvSpPr/>
          <p:nvPr/>
        </p:nvSpPr>
        <p:spPr>
          <a:xfrm>
            <a:off x="7623138" y="3403009"/>
            <a:ext cx="786900" cy="786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43"/>
          <p:cNvSpPr/>
          <p:nvPr/>
        </p:nvSpPr>
        <p:spPr>
          <a:xfrm>
            <a:off x="3831193" y="1513818"/>
            <a:ext cx="531894" cy="53189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43"/>
          <p:cNvSpPr txBox="1"/>
          <p:nvPr/>
        </p:nvSpPr>
        <p:spPr>
          <a:xfrm>
            <a:off x="3828710" y="1647125"/>
            <a:ext cx="531894" cy="26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F9F1"/>
              </a:buClr>
              <a:buSzPts val="1400"/>
              <a:buFont typeface="Arial"/>
              <a:buNone/>
            </a:pPr>
            <a:r>
              <a:rPr lang="es" sz="1400" b="1" i="0" u="none" strike="noStrike" cap="none">
                <a:solidFill>
                  <a:srgbClr val="F9F9F1"/>
                </a:solidFill>
                <a:latin typeface="Poiret One"/>
                <a:ea typeface="Poiret One"/>
                <a:cs typeface="Poiret One"/>
                <a:sym typeface="Poiret One"/>
              </a:rPr>
              <a:t>01</a:t>
            </a:r>
            <a:endParaRPr sz="1400" b="1" i="0" u="none" strike="noStrike" cap="none">
              <a:solidFill>
                <a:srgbClr val="F9F9F1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467" name="Google Shape;467;p43"/>
          <p:cNvSpPr/>
          <p:nvPr/>
        </p:nvSpPr>
        <p:spPr>
          <a:xfrm>
            <a:off x="4725931" y="1513818"/>
            <a:ext cx="531894" cy="53189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43"/>
          <p:cNvSpPr txBox="1"/>
          <p:nvPr/>
        </p:nvSpPr>
        <p:spPr>
          <a:xfrm>
            <a:off x="4725931" y="1646772"/>
            <a:ext cx="531894" cy="26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F9F1"/>
              </a:buClr>
              <a:buSzPts val="1400"/>
              <a:buFont typeface="Arial"/>
              <a:buNone/>
            </a:pPr>
            <a:r>
              <a:rPr lang="es" sz="1400" b="1" i="0" u="none" strike="noStrike" cap="none">
                <a:solidFill>
                  <a:srgbClr val="F9F9F1"/>
                </a:solidFill>
                <a:latin typeface="Poiret One"/>
                <a:ea typeface="Poiret One"/>
                <a:cs typeface="Poiret One"/>
                <a:sym typeface="Poiret One"/>
              </a:rPr>
              <a:t>02</a:t>
            </a:r>
            <a:endParaRPr sz="1400" b="1" i="0" u="none" strike="noStrike" cap="none">
              <a:solidFill>
                <a:srgbClr val="F9F9F1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460" name="Google Shape;460;p43"/>
          <p:cNvSpPr/>
          <p:nvPr/>
        </p:nvSpPr>
        <p:spPr>
          <a:xfrm>
            <a:off x="3831193" y="3891010"/>
            <a:ext cx="531894" cy="53189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43"/>
          <p:cNvSpPr txBox="1"/>
          <p:nvPr/>
        </p:nvSpPr>
        <p:spPr>
          <a:xfrm>
            <a:off x="3831193" y="4024317"/>
            <a:ext cx="531894" cy="26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F9F1"/>
              </a:buClr>
              <a:buSzPts val="1400"/>
              <a:buFont typeface="Arial"/>
              <a:buNone/>
            </a:pPr>
            <a:r>
              <a:rPr lang="es" sz="1400" b="1" i="0" u="none" strike="noStrike" cap="none">
                <a:solidFill>
                  <a:srgbClr val="F9F9F1"/>
                </a:solidFill>
                <a:latin typeface="Poiret One"/>
                <a:ea typeface="Poiret One"/>
                <a:cs typeface="Poiret One"/>
                <a:sym typeface="Poiret One"/>
              </a:rPr>
              <a:t>03</a:t>
            </a:r>
            <a:endParaRPr sz="1400" b="1" i="0" u="none" strike="noStrike" cap="none">
              <a:solidFill>
                <a:srgbClr val="F9F9F1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470" name="Google Shape;470;p43"/>
          <p:cNvSpPr/>
          <p:nvPr/>
        </p:nvSpPr>
        <p:spPr>
          <a:xfrm>
            <a:off x="4850656" y="3891023"/>
            <a:ext cx="531900" cy="53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43"/>
          <p:cNvSpPr txBox="1"/>
          <p:nvPr/>
        </p:nvSpPr>
        <p:spPr>
          <a:xfrm>
            <a:off x="4768206" y="4000442"/>
            <a:ext cx="5319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F9F1"/>
              </a:buClr>
              <a:buSzPts val="1400"/>
              <a:buFont typeface="Arial"/>
              <a:buNone/>
            </a:pPr>
            <a:r>
              <a:rPr lang="es" sz="1400" b="1" i="0" u="none" strike="noStrike" cap="none">
                <a:solidFill>
                  <a:srgbClr val="F9F9F1"/>
                </a:solidFill>
                <a:latin typeface="Poiret One"/>
                <a:ea typeface="Poiret One"/>
                <a:cs typeface="Poiret One"/>
                <a:sym typeface="Poiret One"/>
              </a:rPr>
              <a:t>04</a:t>
            </a:r>
            <a:endParaRPr/>
          </a:p>
        </p:txBody>
      </p:sp>
      <p:grpSp>
        <p:nvGrpSpPr>
          <p:cNvPr id="472" name="Google Shape;472;p43"/>
          <p:cNvGrpSpPr/>
          <p:nvPr/>
        </p:nvGrpSpPr>
        <p:grpSpPr>
          <a:xfrm>
            <a:off x="983836" y="3872890"/>
            <a:ext cx="347934" cy="310024"/>
            <a:chOff x="1327676" y="2910480"/>
            <a:chExt cx="347934" cy="310024"/>
          </a:xfrm>
        </p:grpSpPr>
        <p:sp>
          <p:nvSpPr>
            <p:cNvPr id="473" name="Google Shape;473;p43"/>
            <p:cNvSpPr/>
            <p:nvPr/>
          </p:nvSpPr>
          <p:spPr>
            <a:xfrm>
              <a:off x="1367081" y="3067370"/>
              <a:ext cx="43257" cy="15565"/>
            </a:xfrm>
            <a:custGeom>
              <a:avLst/>
              <a:gdLst/>
              <a:ahLst/>
              <a:cxnLst/>
              <a:rect l="l" t="t" r="r" b="b"/>
              <a:pathLst>
                <a:path w="1359" h="489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8"/>
                    <a:pt x="1168" y="488"/>
                    <a:pt x="1191" y="488"/>
                  </a:cubicBezTo>
                  <a:cubicBezTo>
                    <a:pt x="1251" y="488"/>
                    <a:pt x="1310" y="465"/>
                    <a:pt x="1346" y="405"/>
                  </a:cubicBezTo>
                  <a:cubicBezTo>
                    <a:pt x="1358" y="322"/>
                    <a:pt x="1334" y="238"/>
                    <a:pt x="1251" y="191"/>
                  </a:cubicBezTo>
                  <a:cubicBezTo>
                    <a:pt x="882" y="12"/>
                    <a:pt x="19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3"/>
            <p:cNvSpPr/>
            <p:nvPr/>
          </p:nvSpPr>
          <p:spPr>
            <a:xfrm>
              <a:off x="1350402" y="3170436"/>
              <a:ext cx="10663" cy="48541"/>
            </a:xfrm>
            <a:custGeom>
              <a:avLst/>
              <a:gdLst/>
              <a:ahLst/>
              <a:cxnLst/>
              <a:rect l="l" t="t" r="r" b="b"/>
              <a:pathLst>
                <a:path w="335" h="1525" extrusionOk="0">
                  <a:moveTo>
                    <a:pt x="168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1358"/>
                  </a:lnTo>
                  <a:cubicBezTo>
                    <a:pt x="1" y="1453"/>
                    <a:pt x="84" y="1525"/>
                    <a:pt x="168" y="1525"/>
                  </a:cubicBezTo>
                  <a:cubicBezTo>
                    <a:pt x="263" y="1525"/>
                    <a:pt x="334" y="1453"/>
                    <a:pt x="334" y="1358"/>
                  </a:cubicBezTo>
                  <a:lnTo>
                    <a:pt x="334" y="168"/>
                  </a:lnTo>
                  <a:cubicBezTo>
                    <a:pt x="334" y="84"/>
                    <a:pt x="263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3"/>
            <p:cNvSpPr/>
            <p:nvPr/>
          </p:nvSpPr>
          <p:spPr>
            <a:xfrm>
              <a:off x="1327676" y="3040187"/>
              <a:ext cx="201643" cy="180317"/>
            </a:xfrm>
            <a:custGeom>
              <a:avLst/>
              <a:gdLst/>
              <a:ahLst/>
              <a:cxnLst/>
              <a:rect l="l" t="t" r="r" b="b"/>
              <a:pathLst>
                <a:path w="6335" h="5665" extrusionOk="0">
                  <a:moveTo>
                    <a:pt x="5894" y="628"/>
                  </a:moveTo>
                  <a:lnTo>
                    <a:pt x="5954" y="866"/>
                  </a:lnTo>
                  <a:cubicBezTo>
                    <a:pt x="5977" y="926"/>
                    <a:pt x="5966" y="997"/>
                    <a:pt x="5918" y="1045"/>
                  </a:cubicBezTo>
                  <a:lnTo>
                    <a:pt x="5823" y="1140"/>
                  </a:lnTo>
                  <a:lnTo>
                    <a:pt x="5596" y="914"/>
                  </a:lnTo>
                  <a:lnTo>
                    <a:pt x="5894" y="628"/>
                  </a:lnTo>
                  <a:close/>
                  <a:moveTo>
                    <a:pt x="2941" y="307"/>
                  </a:moveTo>
                  <a:lnTo>
                    <a:pt x="2941" y="961"/>
                  </a:lnTo>
                  <a:cubicBezTo>
                    <a:pt x="2941" y="1057"/>
                    <a:pt x="2906" y="1164"/>
                    <a:pt x="2870" y="1271"/>
                  </a:cubicBezTo>
                  <a:lnTo>
                    <a:pt x="2787" y="1438"/>
                  </a:lnTo>
                  <a:cubicBezTo>
                    <a:pt x="2775" y="1450"/>
                    <a:pt x="2775" y="1473"/>
                    <a:pt x="2775" y="1509"/>
                  </a:cubicBezTo>
                  <a:lnTo>
                    <a:pt x="2775" y="1854"/>
                  </a:lnTo>
                  <a:cubicBezTo>
                    <a:pt x="2775" y="2104"/>
                    <a:pt x="2667" y="2331"/>
                    <a:pt x="2513" y="2485"/>
                  </a:cubicBezTo>
                  <a:cubicBezTo>
                    <a:pt x="2363" y="2635"/>
                    <a:pt x="2165" y="2727"/>
                    <a:pt x="1954" y="2727"/>
                  </a:cubicBezTo>
                  <a:cubicBezTo>
                    <a:pt x="1930" y="2727"/>
                    <a:pt x="1906" y="2726"/>
                    <a:pt x="1882" y="2724"/>
                  </a:cubicBezTo>
                  <a:cubicBezTo>
                    <a:pt x="1417" y="2712"/>
                    <a:pt x="1048" y="2307"/>
                    <a:pt x="1048" y="1819"/>
                  </a:cubicBezTo>
                  <a:lnTo>
                    <a:pt x="1048" y="1521"/>
                  </a:lnTo>
                  <a:cubicBezTo>
                    <a:pt x="1048" y="1497"/>
                    <a:pt x="1048" y="1473"/>
                    <a:pt x="1036" y="1450"/>
                  </a:cubicBezTo>
                  <a:lnTo>
                    <a:pt x="929" y="1259"/>
                  </a:lnTo>
                  <a:cubicBezTo>
                    <a:pt x="905" y="1176"/>
                    <a:pt x="870" y="1104"/>
                    <a:pt x="870" y="1021"/>
                  </a:cubicBezTo>
                  <a:lnTo>
                    <a:pt x="870" y="997"/>
                  </a:lnTo>
                  <a:cubicBezTo>
                    <a:pt x="870" y="616"/>
                    <a:pt x="1179" y="307"/>
                    <a:pt x="1572" y="307"/>
                  </a:cubicBezTo>
                  <a:close/>
                  <a:moveTo>
                    <a:pt x="2275" y="2986"/>
                  </a:moveTo>
                  <a:cubicBezTo>
                    <a:pt x="2286" y="3045"/>
                    <a:pt x="2298" y="3081"/>
                    <a:pt x="2310" y="3117"/>
                  </a:cubicBezTo>
                  <a:lnTo>
                    <a:pt x="2167" y="3259"/>
                  </a:lnTo>
                  <a:cubicBezTo>
                    <a:pt x="2102" y="3325"/>
                    <a:pt x="2013" y="3358"/>
                    <a:pt x="1923" y="3358"/>
                  </a:cubicBezTo>
                  <a:cubicBezTo>
                    <a:pt x="1834" y="3358"/>
                    <a:pt x="1745" y="3325"/>
                    <a:pt x="1679" y="3259"/>
                  </a:cubicBezTo>
                  <a:lnTo>
                    <a:pt x="1536" y="3128"/>
                  </a:lnTo>
                  <a:cubicBezTo>
                    <a:pt x="1560" y="3081"/>
                    <a:pt x="1572" y="3045"/>
                    <a:pt x="1572" y="2986"/>
                  </a:cubicBezTo>
                  <a:cubicBezTo>
                    <a:pt x="1679" y="3009"/>
                    <a:pt x="1775" y="3045"/>
                    <a:pt x="1882" y="3045"/>
                  </a:cubicBezTo>
                  <a:lnTo>
                    <a:pt x="1917" y="3045"/>
                  </a:lnTo>
                  <a:cubicBezTo>
                    <a:pt x="2036" y="3045"/>
                    <a:pt x="2167" y="3021"/>
                    <a:pt x="2275" y="2986"/>
                  </a:cubicBezTo>
                  <a:close/>
                  <a:moveTo>
                    <a:pt x="6162" y="0"/>
                  </a:moveTo>
                  <a:cubicBezTo>
                    <a:pt x="6120" y="0"/>
                    <a:pt x="6079" y="15"/>
                    <a:pt x="6049" y="45"/>
                  </a:cubicBezTo>
                  <a:lnTo>
                    <a:pt x="2906" y="3021"/>
                  </a:lnTo>
                  <a:cubicBezTo>
                    <a:pt x="2882" y="3057"/>
                    <a:pt x="2834" y="3069"/>
                    <a:pt x="2787" y="3069"/>
                  </a:cubicBezTo>
                  <a:lnTo>
                    <a:pt x="2763" y="3069"/>
                  </a:lnTo>
                  <a:cubicBezTo>
                    <a:pt x="2656" y="3069"/>
                    <a:pt x="2584" y="2997"/>
                    <a:pt x="2584" y="2890"/>
                  </a:cubicBezTo>
                  <a:lnTo>
                    <a:pt x="2584" y="2843"/>
                  </a:lnTo>
                  <a:cubicBezTo>
                    <a:pt x="2644" y="2819"/>
                    <a:pt x="2679" y="2771"/>
                    <a:pt x="2727" y="2724"/>
                  </a:cubicBezTo>
                  <a:cubicBezTo>
                    <a:pt x="2965" y="2497"/>
                    <a:pt x="3084" y="2200"/>
                    <a:pt x="3084" y="1878"/>
                  </a:cubicBezTo>
                  <a:lnTo>
                    <a:pt x="3084" y="1581"/>
                  </a:lnTo>
                  <a:lnTo>
                    <a:pt x="3144" y="1450"/>
                  </a:lnTo>
                  <a:cubicBezTo>
                    <a:pt x="3215" y="1307"/>
                    <a:pt x="3251" y="1152"/>
                    <a:pt x="3251" y="997"/>
                  </a:cubicBezTo>
                  <a:lnTo>
                    <a:pt x="3251" y="176"/>
                  </a:lnTo>
                  <a:cubicBezTo>
                    <a:pt x="3251" y="92"/>
                    <a:pt x="3179" y="21"/>
                    <a:pt x="3084" y="21"/>
                  </a:cubicBezTo>
                  <a:lnTo>
                    <a:pt x="1548" y="21"/>
                  </a:lnTo>
                  <a:cubicBezTo>
                    <a:pt x="1001" y="21"/>
                    <a:pt x="536" y="461"/>
                    <a:pt x="536" y="1033"/>
                  </a:cubicBezTo>
                  <a:lnTo>
                    <a:pt x="536" y="1045"/>
                  </a:lnTo>
                  <a:cubicBezTo>
                    <a:pt x="536" y="1176"/>
                    <a:pt x="572" y="1295"/>
                    <a:pt x="632" y="1414"/>
                  </a:cubicBezTo>
                  <a:lnTo>
                    <a:pt x="703" y="1581"/>
                  </a:lnTo>
                  <a:lnTo>
                    <a:pt x="703" y="1831"/>
                  </a:lnTo>
                  <a:cubicBezTo>
                    <a:pt x="703" y="2247"/>
                    <a:pt x="917" y="2616"/>
                    <a:pt x="1215" y="2843"/>
                  </a:cubicBezTo>
                  <a:lnTo>
                    <a:pt x="1215" y="2997"/>
                  </a:lnTo>
                  <a:cubicBezTo>
                    <a:pt x="1215" y="3069"/>
                    <a:pt x="1155" y="3140"/>
                    <a:pt x="1072" y="3176"/>
                  </a:cubicBezTo>
                  <a:lnTo>
                    <a:pt x="501" y="3343"/>
                  </a:lnTo>
                  <a:cubicBezTo>
                    <a:pt x="215" y="3414"/>
                    <a:pt x="0" y="3676"/>
                    <a:pt x="0" y="3974"/>
                  </a:cubicBezTo>
                  <a:lnTo>
                    <a:pt x="0" y="5462"/>
                  </a:lnTo>
                  <a:cubicBezTo>
                    <a:pt x="0" y="5557"/>
                    <a:pt x="84" y="5629"/>
                    <a:pt x="167" y="5629"/>
                  </a:cubicBezTo>
                  <a:cubicBezTo>
                    <a:pt x="262" y="5629"/>
                    <a:pt x="334" y="5557"/>
                    <a:pt x="334" y="5462"/>
                  </a:cubicBezTo>
                  <a:lnTo>
                    <a:pt x="334" y="3974"/>
                  </a:lnTo>
                  <a:cubicBezTo>
                    <a:pt x="334" y="3831"/>
                    <a:pt x="441" y="3676"/>
                    <a:pt x="584" y="3640"/>
                  </a:cubicBezTo>
                  <a:lnTo>
                    <a:pt x="1167" y="3474"/>
                  </a:lnTo>
                  <a:cubicBezTo>
                    <a:pt x="1215" y="3450"/>
                    <a:pt x="1251" y="3438"/>
                    <a:pt x="1298" y="3414"/>
                  </a:cubicBezTo>
                  <a:lnTo>
                    <a:pt x="1405" y="3521"/>
                  </a:lnTo>
                  <a:cubicBezTo>
                    <a:pt x="1536" y="3652"/>
                    <a:pt x="1703" y="3712"/>
                    <a:pt x="1882" y="3712"/>
                  </a:cubicBezTo>
                  <a:cubicBezTo>
                    <a:pt x="2060" y="3712"/>
                    <a:pt x="2227" y="3652"/>
                    <a:pt x="2358" y="3521"/>
                  </a:cubicBezTo>
                  <a:lnTo>
                    <a:pt x="2501" y="3367"/>
                  </a:lnTo>
                  <a:cubicBezTo>
                    <a:pt x="2584" y="3402"/>
                    <a:pt x="2656" y="3426"/>
                    <a:pt x="2727" y="3426"/>
                  </a:cubicBezTo>
                  <a:lnTo>
                    <a:pt x="2763" y="3426"/>
                  </a:lnTo>
                  <a:cubicBezTo>
                    <a:pt x="2894" y="3426"/>
                    <a:pt x="3013" y="3378"/>
                    <a:pt x="3096" y="3295"/>
                  </a:cubicBezTo>
                  <a:lnTo>
                    <a:pt x="5334" y="1176"/>
                  </a:lnTo>
                  <a:lnTo>
                    <a:pt x="5561" y="1402"/>
                  </a:lnTo>
                  <a:lnTo>
                    <a:pt x="2965" y="3986"/>
                  </a:lnTo>
                  <a:cubicBezTo>
                    <a:pt x="2798" y="4152"/>
                    <a:pt x="2715" y="4367"/>
                    <a:pt x="2715" y="4581"/>
                  </a:cubicBezTo>
                  <a:lnTo>
                    <a:pt x="2715" y="5498"/>
                  </a:lnTo>
                  <a:cubicBezTo>
                    <a:pt x="2715" y="5581"/>
                    <a:pt x="2787" y="5664"/>
                    <a:pt x="2882" y="5664"/>
                  </a:cubicBezTo>
                  <a:cubicBezTo>
                    <a:pt x="2965" y="5664"/>
                    <a:pt x="3037" y="5581"/>
                    <a:pt x="3037" y="5498"/>
                  </a:cubicBezTo>
                  <a:lnTo>
                    <a:pt x="3037" y="4581"/>
                  </a:lnTo>
                  <a:cubicBezTo>
                    <a:pt x="3037" y="4450"/>
                    <a:pt x="3096" y="4319"/>
                    <a:pt x="3191" y="4212"/>
                  </a:cubicBezTo>
                  <a:lnTo>
                    <a:pt x="6096" y="1307"/>
                  </a:lnTo>
                  <a:cubicBezTo>
                    <a:pt x="6216" y="1200"/>
                    <a:pt x="6275" y="997"/>
                    <a:pt x="6227" y="831"/>
                  </a:cubicBezTo>
                  <a:lnTo>
                    <a:pt x="6168" y="378"/>
                  </a:lnTo>
                  <a:lnTo>
                    <a:pt x="6275" y="271"/>
                  </a:lnTo>
                  <a:cubicBezTo>
                    <a:pt x="6335" y="211"/>
                    <a:pt x="6335" y="104"/>
                    <a:pt x="6275" y="45"/>
                  </a:cubicBezTo>
                  <a:cubicBezTo>
                    <a:pt x="6245" y="15"/>
                    <a:pt x="6204" y="0"/>
                    <a:pt x="6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3"/>
            <p:cNvSpPr/>
            <p:nvPr/>
          </p:nvSpPr>
          <p:spPr>
            <a:xfrm>
              <a:off x="1470179" y="2910480"/>
              <a:ext cx="205431" cy="173601"/>
            </a:xfrm>
            <a:custGeom>
              <a:avLst/>
              <a:gdLst/>
              <a:ahLst/>
              <a:cxnLst/>
              <a:rect l="l" t="t" r="r" b="b"/>
              <a:pathLst>
                <a:path w="6454" h="5454" extrusionOk="0">
                  <a:moveTo>
                    <a:pt x="500" y="0"/>
                  </a:moveTo>
                  <a:cubicBezTo>
                    <a:pt x="215" y="0"/>
                    <a:pt x="0" y="226"/>
                    <a:pt x="0" y="512"/>
                  </a:cubicBezTo>
                  <a:lnTo>
                    <a:pt x="0" y="4822"/>
                  </a:lnTo>
                  <a:cubicBezTo>
                    <a:pt x="0" y="4917"/>
                    <a:pt x="72" y="4989"/>
                    <a:pt x="155" y="4989"/>
                  </a:cubicBezTo>
                  <a:cubicBezTo>
                    <a:pt x="250" y="4989"/>
                    <a:pt x="322" y="4917"/>
                    <a:pt x="322" y="4822"/>
                  </a:cubicBezTo>
                  <a:lnTo>
                    <a:pt x="322" y="512"/>
                  </a:lnTo>
                  <a:cubicBezTo>
                    <a:pt x="322" y="405"/>
                    <a:pt x="393" y="322"/>
                    <a:pt x="500" y="322"/>
                  </a:cubicBezTo>
                  <a:lnTo>
                    <a:pt x="5953" y="322"/>
                  </a:lnTo>
                  <a:cubicBezTo>
                    <a:pt x="6049" y="322"/>
                    <a:pt x="6132" y="405"/>
                    <a:pt x="6132" y="512"/>
                  </a:cubicBezTo>
                  <a:lnTo>
                    <a:pt x="6132" y="4941"/>
                  </a:lnTo>
                  <a:cubicBezTo>
                    <a:pt x="6132" y="5048"/>
                    <a:pt x="6049" y="5120"/>
                    <a:pt x="5953" y="5120"/>
                  </a:cubicBezTo>
                  <a:lnTo>
                    <a:pt x="2298" y="5120"/>
                  </a:lnTo>
                  <a:cubicBezTo>
                    <a:pt x="2215" y="5120"/>
                    <a:pt x="2131" y="5191"/>
                    <a:pt x="2131" y="5287"/>
                  </a:cubicBezTo>
                  <a:cubicBezTo>
                    <a:pt x="2131" y="5370"/>
                    <a:pt x="2215" y="5453"/>
                    <a:pt x="2298" y="5453"/>
                  </a:cubicBezTo>
                  <a:lnTo>
                    <a:pt x="5953" y="5453"/>
                  </a:lnTo>
                  <a:cubicBezTo>
                    <a:pt x="6227" y="5453"/>
                    <a:pt x="6453" y="5227"/>
                    <a:pt x="6453" y="4941"/>
                  </a:cubicBezTo>
                  <a:lnTo>
                    <a:pt x="6453" y="512"/>
                  </a:lnTo>
                  <a:cubicBezTo>
                    <a:pt x="6453" y="226"/>
                    <a:pt x="6215" y="0"/>
                    <a:pt x="5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3"/>
            <p:cNvSpPr/>
            <p:nvPr/>
          </p:nvSpPr>
          <p:spPr>
            <a:xfrm>
              <a:off x="1497075" y="2942692"/>
              <a:ext cx="152370" cy="96668"/>
            </a:xfrm>
            <a:custGeom>
              <a:avLst/>
              <a:gdLst/>
              <a:ahLst/>
              <a:cxnLst/>
              <a:rect l="l" t="t" r="r" b="b"/>
              <a:pathLst>
                <a:path w="4787" h="3037" extrusionOk="0">
                  <a:moveTo>
                    <a:pt x="3751" y="0"/>
                  </a:moveTo>
                  <a:cubicBezTo>
                    <a:pt x="3656" y="0"/>
                    <a:pt x="3584" y="72"/>
                    <a:pt x="3584" y="167"/>
                  </a:cubicBezTo>
                  <a:cubicBezTo>
                    <a:pt x="3584" y="250"/>
                    <a:pt x="3656" y="334"/>
                    <a:pt x="3751" y="334"/>
                  </a:cubicBezTo>
                  <a:lnTo>
                    <a:pt x="4215" y="334"/>
                  </a:lnTo>
                  <a:lnTo>
                    <a:pt x="2465" y="2072"/>
                  </a:lnTo>
                  <a:lnTo>
                    <a:pt x="1727" y="1322"/>
                  </a:lnTo>
                  <a:cubicBezTo>
                    <a:pt x="1697" y="1292"/>
                    <a:pt x="1656" y="1277"/>
                    <a:pt x="1614" y="1277"/>
                  </a:cubicBezTo>
                  <a:cubicBezTo>
                    <a:pt x="1572" y="1277"/>
                    <a:pt x="1531" y="1292"/>
                    <a:pt x="1501" y="1322"/>
                  </a:cubicBezTo>
                  <a:lnTo>
                    <a:pt x="60" y="2774"/>
                  </a:lnTo>
                  <a:cubicBezTo>
                    <a:pt x="1" y="2834"/>
                    <a:pt x="1" y="2929"/>
                    <a:pt x="60" y="2989"/>
                  </a:cubicBezTo>
                  <a:cubicBezTo>
                    <a:pt x="84" y="3024"/>
                    <a:pt x="132" y="3036"/>
                    <a:pt x="179" y="3036"/>
                  </a:cubicBezTo>
                  <a:cubicBezTo>
                    <a:pt x="227" y="3036"/>
                    <a:pt x="251" y="3024"/>
                    <a:pt x="298" y="2989"/>
                  </a:cubicBezTo>
                  <a:lnTo>
                    <a:pt x="1632" y="1655"/>
                  </a:lnTo>
                  <a:lnTo>
                    <a:pt x="2382" y="2393"/>
                  </a:lnTo>
                  <a:cubicBezTo>
                    <a:pt x="2412" y="2423"/>
                    <a:pt x="2453" y="2438"/>
                    <a:pt x="2495" y="2438"/>
                  </a:cubicBezTo>
                  <a:cubicBezTo>
                    <a:pt x="2537" y="2438"/>
                    <a:pt x="2578" y="2423"/>
                    <a:pt x="2608" y="2393"/>
                  </a:cubicBezTo>
                  <a:lnTo>
                    <a:pt x="4465" y="536"/>
                  </a:lnTo>
                  <a:lnTo>
                    <a:pt x="4465" y="1000"/>
                  </a:lnTo>
                  <a:cubicBezTo>
                    <a:pt x="4465" y="1084"/>
                    <a:pt x="4537" y="1167"/>
                    <a:pt x="4632" y="1167"/>
                  </a:cubicBezTo>
                  <a:cubicBezTo>
                    <a:pt x="4715" y="1167"/>
                    <a:pt x="4787" y="1084"/>
                    <a:pt x="4787" y="1000"/>
                  </a:cubicBezTo>
                  <a:lnTo>
                    <a:pt x="4787" y="155"/>
                  </a:lnTo>
                  <a:cubicBezTo>
                    <a:pt x="4751" y="72"/>
                    <a:pt x="4692" y="0"/>
                    <a:pt x="4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8" name="Google Shape;478;p43"/>
          <p:cNvGrpSpPr/>
          <p:nvPr/>
        </p:nvGrpSpPr>
        <p:grpSpPr>
          <a:xfrm>
            <a:off x="915104" y="1787298"/>
            <a:ext cx="416649" cy="325597"/>
            <a:chOff x="5626763" y="2013829"/>
            <a:chExt cx="351722" cy="274788"/>
          </a:xfrm>
        </p:grpSpPr>
        <p:sp>
          <p:nvSpPr>
            <p:cNvPr id="479" name="Google Shape;479;p43"/>
            <p:cNvSpPr/>
            <p:nvPr/>
          </p:nvSpPr>
          <p:spPr>
            <a:xfrm>
              <a:off x="5626763" y="2013829"/>
              <a:ext cx="351722" cy="274788"/>
            </a:xfrm>
            <a:custGeom>
              <a:avLst/>
              <a:gdLst/>
              <a:ahLst/>
              <a:cxnLst/>
              <a:rect l="l" t="t" r="r" b="b"/>
              <a:pathLst>
                <a:path w="11050" h="8633" extrusionOk="0">
                  <a:moveTo>
                    <a:pt x="10657" y="345"/>
                  </a:moveTo>
                  <a:lnTo>
                    <a:pt x="10681" y="714"/>
                  </a:lnTo>
                  <a:lnTo>
                    <a:pt x="9395" y="714"/>
                  </a:lnTo>
                  <a:cubicBezTo>
                    <a:pt x="9312" y="714"/>
                    <a:pt x="9216" y="786"/>
                    <a:pt x="9216" y="893"/>
                  </a:cubicBezTo>
                  <a:cubicBezTo>
                    <a:pt x="9216" y="1000"/>
                    <a:pt x="9288" y="1072"/>
                    <a:pt x="9395" y="1072"/>
                  </a:cubicBezTo>
                  <a:lnTo>
                    <a:pt x="10383" y="1072"/>
                  </a:lnTo>
                  <a:lnTo>
                    <a:pt x="10383" y="6191"/>
                  </a:lnTo>
                  <a:lnTo>
                    <a:pt x="4466" y="6191"/>
                  </a:lnTo>
                  <a:lnTo>
                    <a:pt x="4466" y="6025"/>
                  </a:lnTo>
                  <a:cubicBezTo>
                    <a:pt x="4466" y="5929"/>
                    <a:pt x="4394" y="5846"/>
                    <a:pt x="4287" y="5846"/>
                  </a:cubicBezTo>
                  <a:lnTo>
                    <a:pt x="4001" y="5846"/>
                  </a:lnTo>
                  <a:cubicBezTo>
                    <a:pt x="3978" y="5739"/>
                    <a:pt x="3930" y="5644"/>
                    <a:pt x="3871" y="5536"/>
                  </a:cubicBezTo>
                  <a:lnTo>
                    <a:pt x="4085" y="5322"/>
                  </a:lnTo>
                  <a:cubicBezTo>
                    <a:pt x="4156" y="5251"/>
                    <a:pt x="4156" y="5144"/>
                    <a:pt x="4085" y="5072"/>
                  </a:cubicBezTo>
                  <a:lnTo>
                    <a:pt x="3549" y="4536"/>
                  </a:lnTo>
                  <a:cubicBezTo>
                    <a:pt x="3513" y="4512"/>
                    <a:pt x="3478" y="4489"/>
                    <a:pt x="3430" y="4489"/>
                  </a:cubicBezTo>
                  <a:cubicBezTo>
                    <a:pt x="3382" y="4489"/>
                    <a:pt x="3335" y="4512"/>
                    <a:pt x="3311" y="4536"/>
                  </a:cubicBezTo>
                  <a:lnTo>
                    <a:pt x="3097" y="4739"/>
                  </a:lnTo>
                  <a:cubicBezTo>
                    <a:pt x="2989" y="4679"/>
                    <a:pt x="2894" y="4643"/>
                    <a:pt x="2787" y="4608"/>
                  </a:cubicBezTo>
                  <a:lnTo>
                    <a:pt x="2787" y="4334"/>
                  </a:lnTo>
                  <a:cubicBezTo>
                    <a:pt x="2787" y="4239"/>
                    <a:pt x="2716" y="4155"/>
                    <a:pt x="2608" y="4155"/>
                  </a:cubicBezTo>
                  <a:lnTo>
                    <a:pt x="2180" y="4155"/>
                  </a:lnTo>
                  <a:lnTo>
                    <a:pt x="2180" y="1060"/>
                  </a:lnTo>
                  <a:lnTo>
                    <a:pt x="8788" y="1060"/>
                  </a:lnTo>
                  <a:cubicBezTo>
                    <a:pt x="8871" y="1060"/>
                    <a:pt x="8966" y="976"/>
                    <a:pt x="8966" y="881"/>
                  </a:cubicBezTo>
                  <a:cubicBezTo>
                    <a:pt x="8966" y="786"/>
                    <a:pt x="8895" y="702"/>
                    <a:pt x="8788" y="702"/>
                  </a:cubicBezTo>
                  <a:lnTo>
                    <a:pt x="1894" y="702"/>
                  </a:lnTo>
                  <a:lnTo>
                    <a:pt x="1894" y="345"/>
                  </a:lnTo>
                  <a:close/>
                  <a:moveTo>
                    <a:pt x="10681" y="6537"/>
                  </a:moveTo>
                  <a:lnTo>
                    <a:pt x="10681" y="6870"/>
                  </a:lnTo>
                  <a:lnTo>
                    <a:pt x="4430" y="6870"/>
                  </a:lnTo>
                  <a:cubicBezTo>
                    <a:pt x="4454" y="6846"/>
                    <a:pt x="4466" y="6798"/>
                    <a:pt x="4466" y="6751"/>
                  </a:cubicBezTo>
                  <a:lnTo>
                    <a:pt x="4466" y="6560"/>
                  </a:lnTo>
                  <a:lnTo>
                    <a:pt x="10562" y="6560"/>
                  </a:lnTo>
                  <a:cubicBezTo>
                    <a:pt x="10598" y="6560"/>
                    <a:pt x="10633" y="6548"/>
                    <a:pt x="10657" y="6537"/>
                  </a:cubicBezTo>
                  <a:close/>
                  <a:moveTo>
                    <a:pt x="2477" y="4524"/>
                  </a:moveTo>
                  <a:lnTo>
                    <a:pt x="2477" y="4763"/>
                  </a:lnTo>
                  <a:cubicBezTo>
                    <a:pt x="2477" y="4834"/>
                    <a:pt x="2537" y="4905"/>
                    <a:pt x="2608" y="4929"/>
                  </a:cubicBezTo>
                  <a:cubicBezTo>
                    <a:pt x="2775" y="4965"/>
                    <a:pt x="2942" y="5024"/>
                    <a:pt x="3073" y="5120"/>
                  </a:cubicBezTo>
                  <a:cubicBezTo>
                    <a:pt x="3099" y="5137"/>
                    <a:pt x="3128" y="5145"/>
                    <a:pt x="3157" y="5145"/>
                  </a:cubicBezTo>
                  <a:cubicBezTo>
                    <a:pt x="3206" y="5145"/>
                    <a:pt x="3253" y="5122"/>
                    <a:pt x="3275" y="5084"/>
                  </a:cubicBezTo>
                  <a:lnTo>
                    <a:pt x="3454" y="4905"/>
                  </a:lnTo>
                  <a:lnTo>
                    <a:pt x="3740" y="5191"/>
                  </a:lnTo>
                  <a:lnTo>
                    <a:pt x="3561" y="5370"/>
                  </a:lnTo>
                  <a:cubicBezTo>
                    <a:pt x="3501" y="5429"/>
                    <a:pt x="3490" y="5525"/>
                    <a:pt x="3537" y="5584"/>
                  </a:cubicBezTo>
                  <a:cubicBezTo>
                    <a:pt x="3620" y="5727"/>
                    <a:pt x="3680" y="5882"/>
                    <a:pt x="3728" y="6036"/>
                  </a:cubicBezTo>
                  <a:cubicBezTo>
                    <a:pt x="3740" y="6120"/>
                    <a:pt x="3811" y="6179"/>
                    <a:pt x="3894" y="6179"/>
                  </a:cubicBezTo>
                  <a:lnTo>
                    <a:pt x="4132" y="6179"/>
                  </a:lnTo>
                  <a:lnTo>
                    <a:pt x="4132" y="6572"/>
                  </a:lnTo>
                  <a:lnTo>
                    <a:pt x="3894" y="6572"/>
                  </a:lnTo>
                  <a:cubicBezTo>
                    <a:pt x="3811" y="6572"/>
                    <a:pt x="3740" y="6632"/>
                    <a:pt x="3728" y="6715"/>
                  </a:cubicBezTo>
                  <a:cubicBezTo>
                    <a:pt x="3680" y="6870"/>
                    <a:pt x="3620" y="7037"/>
                    <a:pt x="3537" y="7168"/>
                  </a:cubicBezTo>
                  <a:cubicBezTo>
                    <a:pt x="3490" y="7251"/>
                    <a:pt x="3501" y="7334"/>
                    <a:pt x="3561" y="7382"/>
                  </a:cubicBezTo>
                  <a:lnTo>
                    <a:pt x="3740" y="7560"/>
                  </a:lnTo>
                  <a:lnTo>
                    <a:pt x="3454" y="7834"/>
                  </a:lnTo>
                  <a:lnTo>
                    <a:pt x="3275" y="7656"/>
                  </a:lnTo>
                  <a:cubicBezTo>
                    <a:pt x="3238" y="7626"/>
                    <a:pt x="3193" y="7606"/>
                    <a:pt x="3149" y="7606"/>
                  </a:cubicBezTo>
                  <a:cubicBezTo>
                    <a:pt x="3122" y="7606"/>
                    <a:pt x="3096" y="7614"/>
                    <a:pt x="3073" y="7632"/>
                  </a:cubicBezTo>
                  <a:cubicBezTo>
                    <a:pt x="2918" y="7727"/>
                    <a:pt x="2775" y="7787"/>
                    <a:pt x="2608" y="7822"/>
                  </a:cubicBezTo>
                  <a:cubicBezTo>
                    <a:pt x="2537" y="7846"/>
                    <a:pt x="2477" y="7918"/>
                    <a:pt x="2477" y="7989"/>
                  </a:cubicBezTo>
                  <a:lnTo>
                    <a:pt x="2477" y="8227"/>
                  </a:lnTo>
                  <a:lnTo>
                    <a:pt x="2073" y="8227"/>
                  </a:lnTo>
                  <a:lnTo>
                    <a:pt x="2073" y="7989"/>
                  </a:lnTo>
                  <a:cubicBezTo>
                    <a:pt x="2073" y="7918"/>
                    <a:pt x="2013" y="7846"/>
                    <a:pt x="1942" y="7822"/>
                  </a:cubicBezTo>
                  <a:cubicBezTo>
                    <a:pt x="1775" y="7787"/>
                    <a:pt x="1608" y="7727"/>
                    <a:pt x="1477" y="7632"/>
                  </a:cubicBezTo>
                  <a:cubicBezTo>
                    <a:pt x="1450" y="7614"/>
                    <a:pt x="1419" y="7606"/>
                    <a:pt x="1390" y="7606"/>
                  </a:cubicBezTo>
                  <a:cubicBezTo>
                    <a:pt x="1342" y="7606"/>
                    <a:pt x="1297" y="7626"/>
                    <a:pt x="1275" y="7656"/>
                  </a:cubicBezTo>
                  <a:lnTo>
                    <a:pt x="1096" y="7834"/>
                  </a:lnTo>
                  <a:lnTo>
                    <a:pt x="811" y="7560"/>
                  </a:lnTo>
                  <a:lnTo>
                    <a:pt x="989" y="7382"/>
                  </a:lnTo>
                  <a:cubicBezTo>
                    <a:pt x="1049" y="7322"/>
                    <a:pt x="1061" y="7227"/>
                    <a:pt x="1013" y="7168"/>
                  </a:cubicBezTo>
                  <a:cubicBezTo>
                    <a:pt x="930" y="7025"/>
                    <a:pt x="870" y="6870"/>
                    <a:pt x="823" y="6715"/>
                  </a:cubicBezTo>
                  <a:cubicBezTo>
                    <a:pt x="811" y="6632"/>
                    <a:pt x="739" y="6572"/>
                    <a:pt x="656" y="6572"/>
                  </a:cubicBezTo>
                  <a:lnTo>
                    <a:pt x="418" y="6572"/>
                  </a:lnTo>
                  <a:lnTo>
                    <a:pt x="418" y="6179"/>
                  </a:lnTo>
                  <a:lnTo>
                    <a:pt x="656" y="6179"/>
                  </a:lnTo>
                  <a:cubicBezTo>
                    <a:pt x="739" y="6179"/>
                    <a:pt x="811" y="6120"/>
                    <a:pt x="823" y="6036"/>
                  </a:cubicBezTo>
                  <a:cubicBezTo>
                    <a:pt x="870" y="5882"/>
                    <a:pt x="930" y="5715"/>
                    <a:pt x="1013" y="5584"/>
                  </a:cubicBezTo>
                  <a:cubicBezTo>
                    <a:pt x="1061" y="5501"/>
                    <a:pt x="1049" y="5417"/>
                    <a:pt x="989" y="5370"/>
                  </a:cubicBezTo>
                  <a:lnTo>
                    <a:pt x="811" y="5191"/>
                  </a:lnTo>
                  <a:lnTo>
                    <a:pt x="1096" y="4905"/>
                  </a:lnTo>
                  <a:lnTo>
                    <a:pt x="1275" y="5084"/>
                  </a:lnTo>
                  <a:cubicBezTo>
                    <a:pt x="1313" y="5122"/>
                    <a:pt x="1360" y="5145"/>
                    <a:pt x="1405" y="5145"/>
                  </a:cubicBezTo>
                  <a:cubicBezTo>
                    <a:pt x="1430" y="5145"/>
                    <a:pt x="1456" y="5137"/>
                    <a:pt x="1477" y="5120"/>
                  </a:cubicBezTo>
                  <a:cubicBezTo>
                    <a:pt x="1632" y="5024"/>
                    <a:pt x="1775" y="4965"/>
                    <a:pt x="1942" y="4929"/>
                  </a:cubicBezTo>
                  <a:cubicBezTo>
                    <a:pt x="2013" y="4905"/>
                    <a:pt x="2073" y="4834"/>
                    <a:pt x="2073" y="4763"/>
                  </a:cubicBezTo>
                  <a:lnTo>
                    <a:pt x="2073" y="4524"/>
                  </a:lnTo>
                  <a:close/>
                  <a:moveTo>
                    <a:pt x="1715" y="0"/>
                  </a:moveTo>
                  <a:cubicBezTo>
                    <a:pt x="1632" y="0"/>
                    <a:pt x="1537" y="71"/>
                    <a:pt x="1537" y="179"/>
                  </a:cubicBezTo>
                  <a:lnTo>
                    <a:pt x="1537" y="881"/>
                  </a:lnTo>
                  <a:cubicBezTo>
                    <a:pt x="1537" y="964"/>
                    <a:pt x="1608" y="1060"/>
                    <a:pt x="1715" y="1060"/>
                  </a:cubicBezTo>
                  <a:lnTo>
                    <a:pt x="1835" y="1060"/>
                  </a:lnTo>
                  <a:lnTo>
                    <a:pt x="1835" y="4155"/>
                  </a:lnTo>
                  <a:cubicBezTo>
                    <a:pt x="1751" y="4167"/>
                    <a:pt x="1692" y="4239"/>
                    <a:pt x="1692" y="4310"/>
                  </a:cubicBezTo>
                  <a:lnTo>
                    <a:pt x="1692" y="4596"/>
                  </a:lnTo>
                  <a:cubicBezTo>
                    <a:pt x="1585" y="4632"/>
                    <a:pt x="1477" y="4667"/>
                    <a:pt x="1370" y="4727"/>
                  </a:cubicBezTo>
                  <a:lnTo>
                    <a:pt x="1168" y="4524"/>
                  </a:lnTo>
                  <a:cubicBezTo>
                    <a:pt x="1132" y="4489"/>
                    <a:pt x="1096" y="4477"/>
                    <a:pt x="1049" y="4477"/>
                  </a:cubicBezTo>
                  <a:cubicBezTo>
                    <a:pt x="1001" y="4477"/>
                    <a:pt x="953" y="4489"/>
                    <a:pt x="930" y="4524"/>
                  </a:cubicBezTo>
                  <a:lnTo>
                    <a:pt x="394" y="5060"/>
                  </a:lnTo>
                  <a:cubicBezTo>
                    <a:pt x="322" y="5132"/>
                    <a:pt x="322" y="5239"/>
                    <a:pt x="394" y="5310"/>
                  </a:cubicBezTo>
                  <a:lnTo>
                    <a:pt x="596" y="5525"/>
                  </a:lnTo>
                  <a:cubicBezTo>
                    <a:pt x="537" y="5620"/>
                    <a:pt x="501" y="5727"/>
                    <a:pt x="465" y="5834"/>
                  </a:cubicBezTo>
                  <a:lnTo>
                    <a:pt x="180" y="5834"/>
                  </a:lnTo>
                  <a:cubicBezTo>
                    <a:pt x="96" y="5834"/>
                    <a:pt x="1" y="5906"/>
                    <a:pt x="1" y="6013"/>
                  </a:cubicBezTo>
                  <a:lnTo>
                    <a:pt x="1" y="6751"/>
                  </a:lnTo>
                  <a:cubicBezTo>
                    <a:pt x="1" y="6846"/>
                    <a:pt x="84" y="6929"/>
                    <a:pt x="180" y="6929"/>
                  </a:cubicBezTo>
                  <a:lnTo>
                    <a:pt x="465" y="6929"/>
                  </a:lnTo>
                  <a:cubicBezTo>
                    <a:pt x="501" y="7037"/>
                    <a:pt x="537" y="7144"/>
                    <a:pt x="596" y="7251"/>
                  </a:cubicBezTo>
                  <a:lnTo>
                    <a:pt x="394" y="7453"/>
                  </a:lnTo>
                  <a:cubicBezTo>
                    <a:pt x="322" y="7525"/>
                    <a:pt x="322" y="7632"/>
                    <a:pt x="394" y="7703"/>
                  </a:cubicBezTo>
                  <a:lnTo>
                    <a:pt x="930" y="8239"/>
                  </a:lnTo>
                  <a:cubicBezTo>
                    <a:pt x="965" y="8281"/>
                    <a:pt x="1010" y="8302"/>
                    <a:pt x="1055" y="8302"/>
                  </a:cubicBezTo>
                  <a:cubicBezTo>
                    <a:pt x="1099" y="8302"/>
                    <a:pt x="1144" y="8281"/>
                    <a:pt x="1180" y="8239"/>
                  </a:cubicBezTo>
                  <a:lnTo>
                    <a:pt x="1394" y="8037"/>
                  </a:lnTo>
                  <a:cubicBezTo>
                    <a:pt x="1489" y="8096"/>
                    <a:pt x="1596" y="8144"/>
                    <a:pt x="1704" y="8168"/>
                  </a:cubicBezTo>
                  <a:lnTo>
                    <a:pt x="1704" y="8453"/>
                  </a:lnTo>
                  <a:cubicBezTo>
                    <a:pt x="1704" y="8537"/>
                    <a:pt x="1775" y="8632"/>
                    <a:pt x="1882" y="8632"/>
                  </a:cubicBezTo>
                  <a:lnTo>
                    <a:pt x="2620" y="8632"/>
                  </a:lnTo>
                  <a:cubicBezTo>
                    <a:pt x="2716" y="8632"/>
                    <a:pt x="2799" y="8549"/>
                    <a:pt x="2799" y="8453"/>
                  </a:cubicBezTo>
                  <a:lnTo>
                    <a:pt x="2799" y="8168"/>
                  </a:lnTo>
                  <a:cubicBezTo>
                    <a:pt x="2906" y="8144"/>
                    <a:pt x="3013" y="8096"/>
                    <a:pt x="3120" y="8037"/>
                  </a:cubicBezTo>
                  <a:lnTo>
                    <a:pt x="3323" y="8239"/>
                  </a:lnTo>
                  <a:cubicBezTo>
                    <a:pt x="3359" y="8281"/>
                    <a:pt x="3403" y="8302"/>
                    <a:pt x="3448" y="8302"/>
                  </a:cubicBezTo>
                  <a:cubicBezTo>
                    <a:pt x="3492" y="8302"/>
                    <a:pt x="3537" y="8281"/>
                    <a:pt x="3573" y="8239"/>
                  </a:cubicBezTo>
                  <a:lnTo>
                    <a:pt x="4109" y="7703"/>
                  </a:lnTo>
                  <a:cubicBezTo>
                    <a:pt x="4192" y="7632"/>
                    <a:pt x="4192" y="7525"/>
                    <a:pt x="4109" y="7453"/>
                  </a:cubicBezTo>
                  <a:lnTo>
                    <a:pt x="3906" y="7251"/>
                  </a:lnTo>
                  <a:cubicBezTo>
                    <a:pt x="3906" y="7227"/>
                    <a:pt x="3918" y="7227"/>
                    <a:pt x="3918" y="7215"/>
                  </a:cubicBezTo>
                  <a:lnTo>
                    <a:pt x="10871" y="7215"/>
                  </a:lnTo>
                  <a:cubicBezTo>
                    <a:pt x="10955" y="7215"/>
                    <a:pt x="11050" y="7144"/>
                    <a:pt x="11050" y="7037"/>
                  </a:cubicBezTo>
                  <a:lnTo>
                    <a:pt x="11050" y="6358"/>
                  </a:lnTo>
                  <a:cubicBezTo>
                    <a:pt x="11050" y="6263"/>
                    <a:pt x="10979" y="6179"/>
                    <a:pt x="10871" y="6179"/>
                  </a:cubicBezTo>
                  <a:lnTo>
                    <a:pt x="10752" y="6179"/>
                  </a:lnTo>
                  <a:lnTo>
                    <a:pt x="10752" y="1060"/>
                  </a:lnTo>
                  <a:lnTo>
                    <a:pt x="10836" y="1060"/>
                  </a:lnTo>
                  <a:cubicBezTo>
                    <a:pt x="10931" y="1060"/>
                    <a:pt x="11014" y="976"/>
                    <a:pt x="11014" y="881"/>
                  </a:cubicBezTo>
                  <a:lnTo>
                    <a:pt x="11014" y="179"/>
                  </a:lnTo>
                  <a:cubicBezTo>
                    <a:pt x="11014" y="83"/>
                    <a:pt x="10943" y="0"/>
                    <a:pt x="108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3"/>
            <p:cNvSpPr/>
            <p:nvPr/>
          </p:nvSpPr>
          <p:spPr>
            <a:xfrm>
              <a:off x="5784799" y="2125234"/>
              <a:ext cx="33390" cy="70503"/>
            </a:xfrm>
            <a:custGeom>
              <a:avLst/>
              <a:gdLst/>
              <a:ahLst/>
              <a:cxnLst/>
              <a:rect l="l" t="t" r="r" b="b"/>
              <a:pathLst>
                <a:path w="1049" h="2215" extrusionOk="0">
                  <a:moveTo>
                    <a:pt x="691" y="334"/>
                  </a:moveTo>
                  <a:lnTo>
                    <a:pt x="691" y="1858"/>
                  </a:lnTo>
                  <a:lnTo>
                    <a:pt x="334" y="1858"/>
                  </a:lnTo>
                  <a:lnTo>
                    <a:pt x="334" y="334"/>
                  </a:lnTo>
                  <a:close/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036"/>
                  </a:lnTo>
                  <a:cubicBezTo>
                    <a:pt x="1" y="2120"/>
                    <a:pt x="72" y="2215"/>
                    <a:pt x="179" y="2215"/>
                  </a:cubicBezTo>
                  <a:lnTo>
                    <a:pt x="870" y="2215"/>
                  </a:lnTo>
                  <a:cubicBezTo>
                    <a:pt x="965" y="2215"/>
                    <a:pt x="1049" y="2144"/>
                    <a:pt x="1049" y="2036"/>
                  </a:cubicBezTo>
                  <a:lnTo>
                    <a:pt x="1049" y="179"/>
                  </a:lnTo>
                  <a:cubicBezTo>
                    <a:pt x="1049" y="72"/>
                    <a:pt x="965" y="0"/>
                    <a:pt x="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3"/>
            <p:cNvSpPr/>
            <p:nvPr/>
          </p:nvSpPr>
          <p:spPr>
            <a:xfrm>
              <a:off x="5824236" y="2097956"/>
              <a:ext cx="33740" cy="97782"/>
            </a:xfrm>
            <a:custGeom>
              <a:avLst/>
              <a:gdLst/>
              <a:ahLst/>
              <a:cxnLst/>
              <a:rect l="l" t="t" r="r" b="b"/>
              <a:pathLst>
                <a:path w="1060" h="3072" extrusionOk="0">
                  <a:moveTo>
                    <a:pt x="703" y="345"/>
                  </a:moveTo>
                  <a:lnTo>
                    <a:pt x="703" y="2715"/>
                  </a:lnTo>
                  <a:lnTo>
                    <a:pt x="345" y="2715"/>
                  </a:lnTo>
                  <a:lnTo>
                    <a:pt x="345" y="345"/>
                  </a:lnTo>
                  <a:close/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lnTo>
                    <a:pt x="0" y="2893"/>
                  </a:lnTo>
                  <a:cubicBezTo>
                    <a:pt x="0" y="2977"/>
                    <a:pt x="83" y="3072"/>
                    <a:pt x="179" y="3072"/>
                  </a:cubicBezTo>
                  <a:lnTo>
                    <a:pt x="881" y="3072"/>
                  </a:lnTo>
                  <a:cubicBezTo>
                    <a:pt x="976" y="3072"/>
                    <a:pt x="1060" y="3001"/>
                    <a:pt x="1060" y="2893"/>
                  </a:cubicBezTo>
                  <a:lnTo>
                    <a:pt x="1060" y="179"/>
                  </a:lnTo>
                  <a:cubicBezTo>
                    <a:pt x="1048" y="84"/>
                    <a:pt x="976" y="0"/>
                    <a:pt x="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3"/>
            <p:cNvSpPr/>
            <p:nvPr/>
          </p:nvSpPr>
          <p:spPr>
            <a:xfrm>
              <a:off x="5864024" y="2111961"/>
              <a:ext cx="33740" cy="83426"/>
            </a:xfrm>
            <a:custGeom>
              <a:avLst/>
              <a:gdLst/>
              <a:ahLst/>
              <a:cxnLst/>
              <a:rect l="l" t="t" r="r" b="b"/>
              <a:pathLst>
                <a:path w="1060" h="2621" extrusionOk="0">
                  <a:moveTo>
                    <a:pt x="703" y="358"/>
                  </a:moveTo>
                  <a:lnTo>
                    <a:pt x="703" y="2275"/>
                  </a:lnTo>
                  <a:lnTo>
                    <a:pt x="346" y="2275"/>
                  </a:lnTo>
                  <a:lnTo>
                    <a:pt x="346" y="358"/>
                  </a:lnTo>
                  <a:close/>
                  <a:moveTo>
                    <a:pt x="191" y="1"/>
                  </a:moveTo>
                  <a:cubicBezTo>
                    <a:pt x="96" y="1"/>
                    <a:pt x="0" y="72"/>
                    <a:pt x="0" y="179"/>
                  </a:cubicBezTo>
                  <a:lnTo>
                    <a:pt x="0" y="2442"/>
                  </a:lnTo>
                  <a:cubicBezTo>
                    <a:pt x="0" y="2525"/>
                    <a:pt x="84" y="2620"/>
                    <a:pt x="191" y="2620"/>
                  </a:cubicBezTo>
                  <a:lnTo>
                    <a:pt x="881" y="2620"/>
                  </a:lnTo>
                  <a:cubicBezTo>
                    <a:pt x="977" y="2620"/>
                    <a:pt x="1060" y="2537"/>
                    <a:pt x="1060" y="2442"/>
                  </a:cubicBezTo>
                  <a:lnTo>
                    <a:pt x="1060" y="179"/>
                  </a:lnTo>
                  <a:cubicBezTo>
                    <a:pt x="1048" y="84"/>
                    <a:pt x="977" y="1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3"/>
            <p:cNvSpPr/>
            <p:nvPr/>
          </p:nvSpPr>
          <p:spPr>
            <a:xfrm>
              <a:off x="5904193" y="2065744"/>
              <a:ext cx="33390" cy="129644"/>
            </a:xfrm>
            <a:custGeom>
              <a:avLst/>
              <a:gdLst/>
              <a:ahLst/>
              <a:cxnLst/>
              <a:rect l="l" t="t" r="r" b="b"/>
              <a:pathLst>
                <a:path w="1049" h="4073" extrusionOk="0">
                  <a:moveTo>
                    <a:pt x="691" y="357"/>
                  </a:moveTo>
                  <a:lnTo>
                    <a:pt x="691" y="3727"/>
                  </a:lnTo>
                  <a:lnTo>
                    <a:pt x="334" y="3727"/>
                  </a:lnTo>
                  <a:lnTo>
                    <a:pt x="334" y="357"/>
                  </a:lnTo>
                  <a:close/>
                  <a:moveTo>
                    <a:pt x="179" y="0"/>
                  </a:moveTo>
                  <a:cubicBezTo>
                    <a:pt x="72" y="24"/>
                    <a:pt x="0" y="95"/>
                    <a:pt x="0" y="179"/>
                  </a:cubicBezTo>
                  <a:lnTo>
                    <a:pt x="0" y="3894"/>
                  </a:lnTo>
                  <a:cubicBezTo>
                    <a:pt x="0" y="3977"/>
                    <a:pt x="72" y="4072"/>
                    <a:pt x="179" y="4072"/>
                  </a:cubicBezTo>
                  <a:lnTo>
                    <a:pt x="870" y="4072"/>
                  </a:lnTo>
                  <a:cubicBezTo>
                    <a:pt x="965" y="4072"/>
                    <a:pt x="1048" y="3989"/>
                    <a:pt x="1048" y="3894"/>
                  </a:cubicBezTo>
                  <a:lnTo>
                    <a:pt x="1048" y="179"/>
                  </a:lnTo>
                  <a:cubicBezTo>
                    <a:pt x="1048" y="95"/>
                    <a:pt x="977" y="0"/>
                    <a:pt x="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3"/>
            <p:cNvSpPr/>
            <p:nvPr/>
          </p:nvSpPr>
          <p:spPr>
            <a:xfrm>
              <a:off x="5713563" y="2080131"/>
              <a:ext cx="40965" cy="11395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2" y="263"/>
                    <a:pt x="96" y="358"/>
                    <a:pt x="179" y="358"/>
                  </a:cubicBezTo>
                  <a:lnTo>
                    <a:pt x="1108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72"/>
                    <a:pt x="1203" y="1"/>
                    <a:pt x="1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3"/>
            <p:cNvSpPr/>
            <p:nvPr/>
          </p:nvSpPr>
          <p:spPr>
            <a:xfrm>
              <a:off x="5713945" y="2097574"/>
              <a:ext cx="56880" cy="11395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86"/>
                    <a:pt x="1786" y="179"/>
                  </a:cubicBezTo>
                  <a:cubicBezTo>
                    <a:pt x="1774" y="72"/>
                    <a:pt x="1703" y="0"/>
                    <a:pt x="1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3"/>
            <p:cNvSpPr/>
            <p:nvPr/>
          </p:nvSpPr>
          <p:spPr>
            <a:xfrm>
              <a:off x="5713945" y="2114985"/>
              <a:ext cx="56880" cy="11427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6" y="1"/>
                    <a:pt x="0" y="84"/>
                    <a:pt x="0" y="180"/>
                  </a:cubicBezTo>
                  <a:cubicBezTo>
                    <a:pt x="0" y="275"/>
                    <a:pt x="84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80"/>
                  </a:cubicBezTo>
                  <a:cubicBezTo>
                    <a:pt x="1774" y="84"/>
                    <a:pt x="1703" y="1"/>
                    <a:pt x="1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3"/>
            <p:cNvSpPr/>
            <p:nvPr/>
          </p:nvSpPr>
          <p:spPr>
            <a:xfrm>
              <a:off x="5713945" y="2132810"/>
              <a:ext cx="56880" cy="11013"/>
            </a:xfrm>
            <a:custGeom>
              <a:avLst/>
              <a:gdLst/>
              <a:ahLst/>
              <a:cxnLst/>
              <a:rect l="l" t="t" r="r" b="b"/>
              <a:pathLst>
                <a:path w="1787" h="346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46"/>
                    <a:pt x="179" y="346"/>
                  </a:cubicBezTo>
                  <a:lnTo>
                    <a:pt x="1608" y="346"/>
                  </a:lnTo>
                  <a:cubicBezTo>
                    <a:pt x="1703" y="346"/>
                    <a:pt x="1786" y="274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3"/>
            <p:cNvSpPr/>
            <p:nvPr/>
          </p:nvSpPr>
          <p:spPr>
            <a:xfrm>
              <a:off x="5663526" y="2182464"/>
              <a:ext cx="69389" cy="68625"/>
            </a:xfrm>
            <a:custGeom>
              <a:avLst/>
              <a:gdLst/>
              <a:ahLst/>
              <a:cxnLst/>
              <a:rect l="l" t="t" r="r" b="b"/>
              <a:pathLst>
                <a:path w="2180" h="2156" extrusionOk="0">
                  <a:moveTo>
                    <a:pt x="1084" y="0"/>
                  </a:moveTo>
                  <a:cubicBezTo>
                    <a:pt x="489" y="0"/>
                    <a:pt x="1" y="488"/>
                    <a:pt x="1" y="1084"/>
                  </a:cubicBezTo>
                  <a:cubicBezTo>
                    <a:pt x="1" y="1322"/>
                    <a:pt x="72" y="1548"/>
                    <a:pt x="215" y="1739"/>
                  </a:cubicBezTo>
                  <a:cubicBezTo>
                    <a:pt x="250" y="1780"/>
                    <a:pt x="300" y="1806"/>
                    <a:pt x="351" y="1806"/>
                  </a:cubicBezTo>
                  <a:cubicBezTo>
                    <a:pt x="387" y="1806"/>
                    <a:pt x="423" y="1792"/>
                    <a:pt x="453" y="1762"/>
                  </a:cubicBezTo>
                  <a:cubicBezTo>
                    <a:pt x="537" y="1715"/>
                    <a:pt x="549" y="1608"/>
                    <a:pt x="489" y="1524"/>
                  </a:cubicBezTo>
                  <a:cubicBezTo>
                    <a:pt x="382" y="1393"/>
                    <a:pt x="334" y="1250"/>
                    <a:pt x="334" y="1084"/>
                  </a:cubicBezTo>
                  <a:cubicBezTo>
                    <a:pt x="334" y="679"/>
                    <a:pt x="668" y="334"/>
                    <a:pt x="1084" y="334"/>
                  </a:cubicBezTo>
                  <a:cubicBezTo>
                    <a:pt x="1489" y="334"/>
                    <a:pt x="1823" y="667"/>
                    <a:pt x="1823" y="1084"/>
                  </a:cubicBezTo>
                  <a:cubicBezTo>
                    <a:pt x="1823" y="1334"/>
                    <a:pt x="1703" y="1560"/>
                    <a:pt x="1501" y="1691"/>
                  </a:cubicBezTo>
                  <a:cubicBezTo>
                    <a:pt x="1489" y="1691"/>
                    <a:pt x="1489" y="1715"/>
                    <a:pt x="1465" y="1715"/>
                  </a:cubicBezTo>
                  <a:lnTo>
                    <a:pt x="1453" y="1715"/>
                  </a:lnTo>
                  <a:lnTo>
                    <a:pt x="1442" y="1727"/>
                  </a:lnTo>
                  <a:lnTo>
                    <a:pt x="1430" y="1727"/>
                  </a:lnTo>
                  <a:cubicBezTo>
                    <a:pt x="1406" y="1727"/>
                    <a:pt x="1406" y="1739"/>
                    <a:pt x="1394" y="1739"/>
                  </a:cubicBezTo>
                  <a:cubicBezTo>
                    <a:pt x="1382" y="1739"/>
                    <a:pt x="1382" y="1751"/>
                    <a:pt x="1370" y="1751"/>
                  </a:cubicBezTo>
                  <a:lnTo>
                    <a:pt x="1346" y="1751"/>
                  </a:lnTo>
                  <a:cubicBezTo>
                    <a:pt x="1346" y="1751"/>
                    <a:pt x="1334" y="1751"/>
                    <a:pt x="1334" y="1774"/>
                  </a:cubicBezTo>
                  <a:lnTo>
                    <a:pt x="1322" y="1774"/>
                  </a:lnTo>
                  <a:cubicBezTo>
                    <a:pt x="1311" y="1774"/>
                    <a:pt x="1311" y="1774"/>
                    <a:pt x="1287" y="1786"/>
                  </a:cubicBezTo>
                  <a:cubicBezTo>
                    <a:pt x="1275" y="1786"/>
                    <a:pt x="1275" y="1786"/>
                    <a:pt x="1263" y="1798"/>
                  </a:cubicBezTo>
                  <a:lnTo>
                    <a:pt x="834" y="1798"/>
                  </a:lnTo>
                  <a:cubicBezTo>
                    <a:pt x="811" y="1798"/>
                    <a:pt x="811" y="1798"/>
                    <a:pt x="799" y="1786"/>
                  </a:cubicBezTo>
                  <a:cubicBezTo>
                    <a:pt x="787" y="1786"/>
                    <a:pt x="787" y="1786"/>
                    <a:pt x="775" y="1774"/>
                  </a:cubicBezTo>
                  <a:lnTo>
                    <a:pt x="751" y="1774"/>
                  </a:lnTo>
                  <a:cubicBezTo>
                    <a:pt x="732" y="1766"/>
                    <a:pt x="712" y="1762"/>
                    <a:pt x="691" y="1762"/>
                  </a:cubicBezTo>
                  <a:cubicBezTo>
                    <a:pt x="623" y="1762"/>
                    <a:pt x="555" y="1805"/>
                    <a:pt x="537" y="1870"/>
                  </a:cubicBezTo>
                  <a:cubicBezTo>
                    <a:pt x="501" y="1965"/>
                    <a:pt x="549" y="2072"/>
                    <a:pt x="632" y="2096"/>
                  </a:cubicBezTo>
                  <a:lnTo>
                    <a:pt x="656" y="2096"/>
                  </a:lnTo>
                  <a:cubicBezTo>
                    <a:pt x="668" y="2096"/>
                    <a:pt x="680" y="2108"/>
                    <a:pt x="691" y="2108"/>
                  </a:cubicBezTo>
                  <a:cubicBezTo>
                    <a:pt x="715" y="2108"/>
                    <a:pt x="727" y="2132"/>
                    <a:pt x="739" y="2132"/>
                  </a:cubicBezTo>
                  <a:lnTo>
                    <a:pt x="751" y="2132"/>
                  </a:lnTo>
                  <a:cubicBezTo>
                    <a:pt x="775" y="2132"/>
                    <a:pt x="787" y="2132"/>
                    <a:pt x="787" y="2143"/>
                  </a:cubicBezTo>
                  <a:lnTo>
                    <a:pt x="799" y="2143"/>
                  </a:lnTo>
                  <a:cubicBezTo>
                    <a:pt x="811" y="2143"/>
                    <a:pt x="834" y="2143"/>
                    <a:pt x="846" y="2155"/>
                  </a:cubicBezTo>
                  <a:lnTo>
                    <a:pt x="1156" y="2155"/>
                  </a:lnTo>
                  <a:cubicBezTo>
                    <a:pt x="1168" y="2155"/>
                    <a:pt x="1180" y="2155"/>
                    <a:pt x="1203" y="2143"/>
                  </a:cubicBezTo>
                  <a:lnTo>
                    <a:pt x="1215" y="2143"/>
                  </a:lnTo>
                  <a:cubicBezTo>
                    <a:pt x="1227" y="2143"/>
                    <a:pt x="1239" y="2143"/>
                    <a:pt x="1239" y="2132"/>
                  </a:cubicBezTo>
                  <a:lnTo>
                    <a:pt x="1263" y="2132"/>
                  </a:lnTo>
                  <a:cubicBezTo>
                    <a:pt x="1275" y="2132"/>
                    <a:pt x="1287" y="2108"/>
                    <a:pt x="1299" y="2108"/>
                  </a:cubicBezTo>
                  <a:cubicBezTo>
                    <a:pt x="1322" y="2108"/>
                    <a:pt x="1334" y="2096"/>
                    <a:pt x="1346" y="2096"/>
                  </a:cubicBezTo>
                  <a:lnTo>
                    <a:pt x="1358" y="2096"/>
                  </a:lnTo>
                  <a:cubicBezTo>
                    <a:pt x="1382" y="2096"/>
                    <a:pt x="1382" y="2084"/>
                    <a:pt x="1394" y="2084"/>
                  </a:cubicBezTo>
                  <a:lnTo>
                    <a:pt x="1406" y="2084"/>
                  </a:lnTo>
                  <a:cubicBezTo>
                    <a:pt x="1418" y="2084"/>
                    <a:pt x="1442" y="2072"/>
                    <a:pt x="1453" y="2072"/>
                  </a:cubicBezTo>
                  <a:cubicBezTo>
                    <a:pt x="1465" y="2072"/>
                    <a:pt x="1477" y="2048"/>
                    <a:pt x="1501" y="2048"/>
                  </a:cubicBezTo>
                  <a:lnTo>
                    <a:pt x="1513" y="2048"/>
                  </a:lnTo>
                  <a:cubicBezTo>
                    <a:pt x="1525" y="2048"/>
                    <a:pt x="1525" y="2036"/>
                    <a:pt x="1537" y="2036"/>
                  </a:cubicBezTo>
                  <a:lnTo>
                    <a:pt x="1561" y="2036"/>
                  </a:lnTo>
                  <a:cubicBezTo>
                    <a:pt x="1573" y="2024"/>
                    <a:pt x="1584" y="2024"/>
                    <a:pt x="1596" y="2012"/>
                  </a:cubicBezTo>
                  <a:cubicBezTo>
                    <a:pt x="1894" y="1798"/>
                    <a:pt x="2073" y="1465"/>
                    <a:pt x="2073" y="1096"/>
                  </a:cubicBezTo>
                  <a:cubicBezTo>
                    <a:pt x="2180" y="488"/>
                    <a:pt x="1692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9" name="Google Shape;489;p43"/>
          <p:cNvGrpSpPr/>
          <p:nvPr/>
        </p:nvGrpSpPr>
        <p:grpSpPr>
          <a:xfrm>
            <a:off x="7842690" y="3645220"/>
            <a:ext cx="373185" cy="302466"/>
            <a:chOff x="5220616" y="2791061"/>
            <a:chExt cx="373185" cy="302466"/>
          </a:xfrm>
        </p:grpSpPr>
        <p:sp>
          <p:nvSpPr>
            <p:cNvPr id="490" name="Google Shape;490;p43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3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3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3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3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3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3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3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3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3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3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3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3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3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3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3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3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3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8" name="Google Shape;508;p43"/>
          <p:cNvGrpSpPr/>
          <p:nvPr/>
        </p:nvGrpSpPr>
        <p:grpSpPr>
          <a:xfrm>
            <a:off x="7909872" y="1764176"/>
            <a:ext cx="238770" cy="371841"/>
            <a:chOff x="2722090" y="2890162"/>
            <a:chExt cx="238770" cy="371841"/>
          </a:xfrm>
        </p:grpSpPr>
        <p:sp>
          <p:nvSpPr>
            <p:cNvPr id="509" name="Google Shape;509;p43"/>
            <p:cNvSpPr/>
            <p:nvPr/>
          </p:nvSpPr>
          <p:spPr>
            <a:xfrm>
              <a:off x="2722090" y="2890162"/>
              <a:ext cx="238770" cy="371841"/>
            </a:xfrm>
            <a:custGeom>
              <a:avLst/>
              <a:gdLst/>
              <a:ahLst/>
              <a:cxnLst/>
              <a:rect l="l" t="t" r="r" b="b"/>
              <a:pathLst>
                <a:path w="7502" h="11683" extrusionOk="0">
                  <a:moveTo>
                    <a:pt x="3835" y="372"/>
                  </a:moveTo>
                  <a:lnTo>
                    <a:pt x="3966" y="419"/>
                  </a:lnTo>
                  <a:cubicBezTo>
                    <a:pt x="4132" y="491"/>
                    <a:pt x="4251" y="634"/>
                    <a:pt x="4347" y="848"/>
                  </a:cubicBezTo>
                  <a:cubicBezTo>
                    <a:pt x="4168" y="812"/>
                    <a:pt x="4001" y="788"/>
                    <a:pt x="3835" y="777"/>
                  </a:cubicBezTo>
                  <a:lnTo>
                    <a:pt x="3835" y="372"/>
                  </a:lnTo>
                  <a:close/>
                  <a:moveTo>
                    <a:pt x="6609" y="9135"/>
                  </a:moveTo>
                  <a:cubicBezTo>
                    <a:pt x="6716" y="9135"/>
                    <a:pt x="6799" y="9230"/>
                    <a:pt x="6799" y="9337"/>
                  </a:cubicBezTo>
                  <a:lnTo>
                    <a:pt x="6799" y="9528"/>
                  </a:lnTo>
                  <a:lnTo>
                    <a:pt x="6609" y="9528"/>
                  </a:lnTo>
                  <a:cubicBezTo>
                    <a:pt x="6513" y="9528"/>
                    <a:pt x="6442" y="9599"/>
                    <a:pt x="6442" y="9694"/>
                  </a:cubicBezTo>
                  <a:cubicBezTo>
                    <a:pt x="6442" y="9778"/>
                    <a:pt x="6513" y="9849"/>
                    <a:pt x="6609" y="9849"/>
                  </a:cubicBezTo>
                  <a:lnTo>
                    <a:pt x="6978" y="9849"/>
                  </a:lnTo>
                  <a:cubicBezTo>
                    <a:pt x="7085" y="9849"/>
                    <a:pt x="7168" y="9944"/>
                    <a:pt x="7168" y="10040"/>
                  </a:cubicBezTo>
                  <a:lnTo>
                    <a:pt x="7168" y="11147"/>
                  </a:lnTo>
                  <a:cubicBezTo>
                    <a:pt x="7156" y="11266"/>
                    <a:pt x="7073" y="11361"/>
                    <a:pt x="6966" y="11361"/>
                  </a:cubicBezTo>
                  <a:lnTo>
                    <a:pt x="1477" y="11361"/>
                  </a:lnTo>
                  <a:cubicBezTo>
                    <a:pt x="1370" y="11361"/>
                    <a:pt x="1275" y="11266"/>
                    <a:pt x="1275" y="11159"/>
                  </a:cubicBezTo>
                  <a:lnTo>
                    <a:pt x="1275" y="10063"/>
                  </a:lnTo>
                  <a:cubicBezTo>
                    <a:pt x="1275" y="9956"/>
                    <a:pt x="1370" y="9873"/>
                    <a:pt x="1477" y="9873"/>
                  </a:cubicBezTo>
                  <a:lnTo>
                    <a:pt x="5859" y="9873"/>
                  </a:lnTo>
                  <a:cubicBezTo>
                    <a:pt x="5954" y="9873"/>
                    <a:pt x="6025" y="9790"/>
                    <a:pt x="6025" y="9706"/>
                  </a:cubicBezTo>
                  <a:cubicBezTo>
                    <a:pt x="6025" y="9611"/>
                    <a:pt x="5954" y="9540"/>
                    <a:pt x="5859" y="9540"/>
                  </a:cubicBezTo>
                  <a:lnTo>
                    <a:pt x="1656" y="9540"/>
                  </a:lnTo>
                  <a:lnTo>
                    <a:pt x="1656" y="9337"/>
                  </a:lnTo>
                  <a:cubicBezTo>
                    <a:pt x="1656" y="9230"/>
                    <a:pt x="1739" y="9135"/>
                    <a:pt x="1846" y="9135"/>
                  </a:cubicBezTo>
                  <a:close/>
                  <a:moveTo>
                    <a:pt x="3739" y="1"/>
                  </a:moveTo>
                  <a:cubicBezTo>
                    <a:pt x="3703" y="1"/>
                    <a:pt x="3678" y="3"/>
                    <a:pt x="3668" y="3"/>
                  </a:cubicBezTo>
                  <a:cubicBezTo>
                    <a:pt x="3585" y="15"/>
                    <a:pt x="3513" y="74"/>
                    <a:pt x="3513" y="157"/>
                  </a:cubicBezTo>
                  <a:lnTo>
                    <a:pt x="3513" y="729"/>
                  </a:lnTo>
                  <a:cubicBezTo>
                    <a:pt x="3438" y="725"/>
                    <a:pt x="3373" y="724"/>
                    <a:pt x="3319" y="724"/>
                  </a:cubicBezTo>
                  <a:cubicBezTo>
                    <a:pt x="3210" y="724"/>
                    <a:pt x="3144" y="729"/>
                    <a:pt x="3120" y="729"/>
                  </a:cubicBezTo>
                  <a:cubicBezTo>
                    <a:pt x="3037" y="729"/>
                    <a:pt x="2954" y="812"/>
                    <a:pt x="2954" y="908"/>
                  </a:cubicBezTo>
                  <a:cubicBezTo>
                    <a:pt x="2954" y="991"/>
                    <a:pt x="3049" y="1074"/>
                    <a:pt x="3132" y="1074"/>
                  </a:cubicBezTo>
                  <a:cubicBezTo>
                    <a:pt x="3135" y="1074"/>
                    <a:pt x="3172" y="1073"/>
                    <a:pt x="3236" y="1073"/>
                  </a:cubicBezTo>
                  <a:cubicBezTo>
                    <a:pt x="3649" y="1073"/>
                    <a:pt x="5188" y="1135"/>
                    <a:pt x="6156" y="2062"/>
                  </a:cubicBezTo>
                  <a:cubicBezTo>
                    <a:pt x="6704" y="2586"/>
                    <a:pt x="6978" y="3301"/>
                    <a:pt x="6978" y="4194"/>
                  </a:cubicBezTo>
                  <a:cubicBezTo>
                    <a:pt x="6978" y="5158"/>
                    <a:pt x="6764" y="5753"/>
                    <a:pt x="6549" y="6408"/>
                  </a:cubicBezTo>
                  <a:cubicBezTo>
                    <a:pt x="6323" y="7063"/>
                    <a:pt x="6085" y="7742"/>
                    <a:pt x="6073" y="8778"/>
                  </a:cubicBezTo>
                  <a:lnTo>
                    <a:pt x="2120" y="8778"/>
                  </a:lnTo>
                  <a:cubicBezTo>
                    <a:pt x="2084" y="8694"/>
                    <a:pt x="2025" y="8492"/>
                    <a:pt x="2025" y="8218"/>
                  </a:cubicBezTo>
                  <a:cubicBezTo>
                    <a:pt x="2025" y="7766"/>
                    <a:pt x="2299" y="6730"/>
                    <a:pt x="4168" y="4860"/>
                  </a:cubicBezTo>
                  <a:cubicBezTo>
                    <a:pt x="4227" y="4801"/>
                    <a:pt x="4227" y="4729"/>
                    <a:pt x="4192" y="4658"/>
                  </a:cubicBezTo>
                  <a:cubicBezTo>
                    <a:pt x="4157" y="4606"/>
                    <a:pt x="4109" y="4573"/>
                    <a:pt x="4058" y="4573"/>
                  </a:cubicBezTo>
                  <a:cubicBezTo>
                    <a:pt x="4040" y="4573"/>
                    <a:pt x="4020" y="4577"/>
                    <a:pt x="4001" y="4587"/>
                  </a:cubicBezTo>
                  <a:cubicBezTo>
                    <a:pt x="4001" y="4587"/>
                    <a:pt x="3902" y="4611"/>
                    <a:pt x="3741" y="4611"/>
                  </a:cubicBezTo>
                  <a:cubicBezTo>
                    <a:pt x="3530" y="4611"/>
                    <a:pt x="3214" y="4569"/>
                    <a:pt x="2882" y="4372"/>
                  </a:cubicBezTo>
                  <a:cubicBezTo>
                    <a:pt x="2803" y="4328"/>
                    <a:pt x="2715" y="4306"/>
                    <a:pt x="2627" y="4306"/>
                  </a:cubicBezTo>
                  <a:cubicBezTo>
                    <a:pt x="2503" y="4306"/>
                    <a:pt x="2379" y="4348"/>
                    <a:pt x="2275" y="4432"/>
                  </a:cubicBezTo>
                  <a:cubicBezTo>
                    <a:pt x="2058" y="4611"/>
                    <a:pt x="1655" y="4842"/>
                    <a:pt x="1053" y="4842"/>
                  </a:cubicBezTo>
                  <a:cubicBezTo>
                    <a:pt x="895" y="4842"/>
                    <a:pt x="723" y="4826"/>
                    <a:pt x="537" y="4789"/>
                  </a:cubicBezTo>
                  <a:lnTo>
                    <a:pt x="382" y="4075"/>
                  </a:lnTo>
                  <a:lnTo>
                    <a:pt x="2156" y="2301"/>
                  </a:lnTo>
                  <a:cubicBezTo>
                    <a:pt x="2180" y="2277"/>
                    <a:pt x="2203" y="2229"/>
                    <a:pt x="2203" y="2193"/>
                  </a:cubicBezTo>
                  <a:lnTo>
                    <a:pt x="2203" y="1967"/>
                  </a:lnTo>
                  <a:cubicBezTo>
                    <a:pt x="2203" y="1860"/>
                    <a:pt x="2275" y="1789"/>
                    <a:pt x="2382" y="1777"/>
                  </a:cubicBezTo>
                  <a:cubicBezTo>
                    <a:pt x="2501" y="1764"/>
                    <a:pt x="2692" y="1750"/>
                    <a:pt x="2929" y="1750"/>
                  </a:cubicBezTo>
                  <a:cubicBezTo>
                    <a:pt x="3355" y="1750"/>
                    <a:pt x="3928" y="1796"/>
                    <a:pt x="4501" y="1979"/>
                  </a:cubicBezTo>
                  <a:cubicBezTo>
                    <a:pt x="4522" y="1987"/>
                    <a:pt x="4544" y="1991"/>
                    <a:pt x="4565" y="1991"/>
                  </a:cubicBezTo>
                  <a:cubicBezTo>
                    <a:pt x="4639" y="1991"/>
                    <a:pt x="4706" y="1943"/>
                    <a:pt x="4716" y="1860"/>
                  </a:cubicBezTo>
                  <a:cubicBezTo>
                    <a:pt x="4739" y="1777"/>
                    <a:pt x="4704" y="1670"/>
                    <a:pt x="4597" y="1658"/>
                  </a:cubicBezTo>
                  <a:cubicBezTo>
                    <a:pt x="3956" y="1457"/>
                    <a:pt x="3315" y="1408"/>
                    <a:pt x="2856" y="1408"/>
                  </a:cubicBezTo>
                  <a:cubicBezTo>
                    <a:pt x="2632" y="1408"/>
                    <a:pt x="2451" y="1420"/>
                    <a:pt x="2334" y="1431"/>
                  </a:cubicBezTo>
                  <a:cubicBezTo>
                    <a:pt x="2049" y="1455"/>
                    <a:pt x="1846" y="1681"/>
                    <a:pt x="1846" y="1967"/>
                  </a:cubicBezTo>
                  <a:lnTo>
                    <a:pt x="1846" y="2110"/>
                  </a:lnTo>
                  <a:lnTo>
                    <a:pt x="60" y="3896"/>
                  </a:lnTo>
                  <a:cubicBezTo>
                    <a:pt x="13" y="3944"/>
                    <a:pt x="1" y="4003"/>
                    <a:pt x="13" y="4051"/>
                  </a:cubicBezTo>
                  <a:lnTo>
                    <a:pt x="191" y="4956"/>
                  </a:lnTo>
                  <a:cubicBezTo>
                    <a:pt x="203" y="5015"/>
                    <a:pt x="251" y="5075"/>
                    <a:pt x="310" y="5087"/>
                  </a:cubicBezTo>
                  <a:cubicBezTo>
                    <a:pt x="569" y="5151"/>
                    <a:pt x="806" y="5178"/>
                    <a:pt x="1022" y="5178"/>
                  </a:cubicBezTo>
                  <a:cubicBezTo>
                    <a:pt x="1722" y="5178"/>
                    <a:pt x="2199" y="4897"/>
                    <a:pt x="2453" y="4706"/>
                  </a:cubicBezTo>
                  <a:cubicBezTo>
                    <a:pt x="2497" y="4669"/>
                    <a:pt x="2550" y="4655"/>
                    <a:pt x="2598" y="4655"/>
                  </a:cubicBezTo>
                  <a:cubicBezTo>
                    <a:pt x="2628" y="4655"/>
                    <a:pt x="2657" y="4661"/>
                    <a:pt x="2680" y="4670"/>
                  </a:cubicBezTo>
                  <a:cubicBezTo>
                    <a:pt x="3001" y="4872"/>
                    <a:pt x="3335" y="4932"/>
                    <a:pt x="3573" y="4944"/>
                  </a:cubicBezTo>
                  <a:cubicBezTo>
                    <a:pt x="1977" y="6611"/>
                    <a:pt x="1632" y="7635"/>
                    <a:pt x="1632" y="8218"/>
                  </a:cubicBezTo>
                  <a:cubicBezTo>
                    <a:pt x="1632" y="8456"/>
                    <a:pt x="1680" y="8647"/>
                    <a:pt x="1727" y="8778"/>
                  </a:cubicBezTo>
                  <a:cubicBezTo>
                    <a:pt x="1465" y="8825"/>
                    <a:pt x="1275" y="9051"/>
                    <a:pt x="1275" y="9313"/>
                  </a:cubicBezTo>
                  <a:lnTo>
                    <a:pt x="1275" y="9540"/>
                  </a:lnTo>
                  <a:cubicBezTo>
                    <a:pt x="1072" y="9611"/>
                    <a:pt x="906" y="9801"/>
                    <a:pt x="906" y="10040"/>
                  </a:cubicBezTo>
                  <a:lnTo>
                    <a:pt x="906" y="11147"/>
                  </a:lnTo>
                  <a:cubicBezTo>
                    <a:pt x="906" y="11445"/>
                    <a:pt x="1144" y="11683"/>
                    <a:pt x="1441" y="11683"/>
                  </a:cubicBezTo>
                  <a:lnTo>
                    <a:pt x="6930" y="11683"/>
                  </a:lnTo>
                  <a:cubicBezTo>
                    <a:pt x="7228" y="11683"/>
                    <a:pt x="7466" y="11445"/>
                    <a:pt x="7466" y="11147"/>
                  </a:cubicBezTo>
                  <a:lnTo>
                    <a:pt x="7466" y="10040"/>
                  </a:lnTo>
                  <a:cubicBezTo>
                    <a:pt x="7502" y="9825"/>
                    <a:pt x="7347" y="9611"/>
                    <a:pt x="7145" y="9551"/>
                  </a:cubicBezTo>
                  <a:lnTo>
                    <a:pt x="7145" y="9337"/>
                  </a:lnTo>
                  <a:cubicBezTo>
                    <a:pt x="7145" y="9039"/>
                    <a:pt x="6906" y="8801"/>
                    <a:pt x="6609" y="8801"/>
                  </a:cubicBezTo>
                  <a:lnTo>
                    <a:pt x="6418" y="8801"/>
                  </a:lnTo>
                  <a:cubicBezTo>
                    <a:pt x="6442" y="7801"/>
                    <a:pt x="6656" y="7158"/>
                    <a:pt x="6871" y="6527"/>
                  </a:cubicBezTo>
                  <a:cubicBezTo>
                    <a:pt x="7097" y="5896"/>
                    <a:pt x="7323" y="5229"/>
                    <a:pt x="7323" y="4206"/>
                  </a:cubicBezTo>
                  <a:cubicBezTo>
                    <a:pt x="7323" y="3229"/>
                    <a:pt x="7014" y="2420"/>
                    <a:pt x="6394" y="1824"/>
                  </a:cubicBezTo>
                  <a:cubicBezTo>
                    <a:pt x="5906" y="1372"/>
                    <a:pt x="5299" y="1098"/>
                    <a:pt x="4751" y="931"/>
                  </a:cubicBezTo>
                  <a:cubicBezTo>
                    <a:pt x="4632" y="431"/>
                    <a:pt x="4358" y="205"/>
                    <a:pt x="4156" y="98"/>
                  </a:cubicBezTo>
                  <a:cubicBezTo>
                    <a:pt x="3986" y="13"/>
                    <a:pt x="3828" y="1"/>
                    <a:pt x="3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3"/>
            <p:cNvSpPr/>
            <p:nvPr/>
          </p:nvSpPr>
          <p:spPr>
            <a:xfrm>
              <a:off x="2882023" y="2951111"/>
              <a:ext cx="21993" cy="16837"/>
            </a:xfrm>
            <a:custGeom>
              <a:avLst/>
              <a:gdLst/>
              <a:ahLst/>
              <a:cxnLst/>
              <a:rect l="l" t="t" r="r" b="b"/>
              <a:pathLst>
                <a:path w="691" h="529" extrusionOk="0">
                  <a:moveTo>
                    <a:pt x="202" y="0"/>
                  </a:moveTo>
                  <a:cubicBezTo>
                    <a:pt x="138" y="0"/>
                    <a:pt x="81" y="30"/>
                    <a:pt x="48" y="88"/>
                  </a:cubicBezTo>
                  <a:cubicBezTo>
                    <a:pt x="0" y="183"/>
                    <a:pt x="36" y="290"/>
                    <a:pt x="119" y="338"/>
                  </a:cubicBezTo>
                  <a:cubicBezTo>
                    <a:pt x="215" y="374"/>
                    <a:pt x="298" y="433"/>
                    <a:pt x="393" y="493"/>
                  </a:cubicBezTo>
                  <a:cubicBezTo>
                    <a:pt x="417" y="517"/>
                    <a:pt x="453" y="528"/>
                    <a:pt x="476" y="528"/>
                  </a:cubicBezTo>
                  <a:cubicBezTo>
                    <a:pt x="536" y="528"/>
                    <a:pt x="584" y="493"/>
                    <a:pt x="631" y="457"/>
                  </a:cubicBezTo>
                  <a:cubicBezTo>
                    <a:pt x="691" y="362"/>
                    <a:pt x="655" y="255"/>
                    <a:pt x="584" y="195"/>
                  </a:cubicBezTo>
                  <a:cubicBezTo>
                    <a:pt x="488" y="136"/>
                    <a:pt x="393" y="76"/>
                    <a:pt x="286" y="16"/>
                  </a:cubicBezTo>
                  <a:cubicBezTo>
                    <a:pt x="257" y="6"/>
                    <a:pt x="229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3"/>
            <p:cNvSpPr/>
            <p:nvPr/>
          </p:nvSpPr>
          <p:spPr>
            <a:xfrm>
              <a:off x="2804332" y="2960341"/>
              <a:ext cx="11012" cy="15946"/>
            </a:xfrm>
            <a:custGeom>
              <a:avLst/>
              <a:gdLst/>
              <a:ahLst/>
              <a:cxnLst/>
              <a:rect l="l" t="t" r="r" b="b"/>
              <a:pathLst>
                <a:path w="346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2" name="Google Shape;512;p43"/>
          <p:cNvSpPr/>
          <p:nvPr/>
        </p:nvSpPr>
        <p:spPr>
          <a:xfrm>
            <a:off x="3452527" y="1901160"/>
            <a:ext cx="2235000" cy="2235000"/>
          </a:xfrm>
          <a:prstGeom prst="ellipse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strike="noStrike" cap="none">
              <a:solidFill>
                <a:schemeClr val="lt1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513" name="Google Shape;513;p43"/>
          <p:cNvSpPr txBox="1"/>
          <p:nvPr/>
        </p:nvSpPr>
        <p:spPr>
          <a:xfrm>
            <a:off x="6376625" y="1730175"/>
            <a:ext cx="13668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iret One"/>
              <a:buNone/>
            </a:pPr>
            <a:r>
              <a:rPr lang="es" sz="22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STAFFING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4"/>
          <p:cNvSpPr/>
          <p:nvPr/>
        </p:nvSpPr>
        <p:spPr>
          <a:xfrm>
            <a:off x="6211842" y="155694"/>
            <a:ext cx="786900" cy="786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44"/>
          <p:cNvSpPr txBox="1">
            <a:spLocks noGrp="1"/>
          </p:cNvSpPr>
          <p:nvPr>
            <p:ph type="title"/>
          </p:nvPr>
        </p:nvSpPr>
        <p:spPr>
          <a:xfrm>
            <a:off x="575800" y="653450"/>
            <a:ext cx="7696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iret One"/>
              <a:buNone/>
            </a:pPr>
            <a:r>
              <a:rPr lang="es"/>
              <a:t>Connecting the Global Library </a:t>
            </a:r>
            <a:endParaRPr/>
          </a:p>
        </p:txBody>
      </p:sp>
      <p:sp>
        <p:nvSpPr>
          <p:cNvPr id="520" name="Google Shape;520;p44"/>
          <p:cNvSpPr txBox="1">
            <a:spLocks noGrp="1"/>
          </p:cNvSpPr>
          <p:nvPr>
            <p:ph type="body" idx="3"/>
          </p:nvPr>
        </p:nvSpPr>
        <p:spPr>
          <a:xfrm>
            <a:off x="723900" y="1452000"/>
            <a:ext cx="7696200" cy="2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8415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s" sz="1800"/>
              <a:t>Libraries exist in all countries &amp; we are connected </a:t>
            </a:r>
            <a:endParaRPr sz="1800"/>
          </a:p>
          <a:p>
            <a:pPr marL="171450" lvl="0" indent="-18415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s" sz="1800"/>
              <a:t>What make regional services special–inspiration </a:t>
            </a:r>
            <a:endParaRPr sz="1800"/>
          </a:p>
          <a:p>
            <a:pPr marL="171450" lvl="0" indent="-18415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s" sz="1800"/>
              <a:t>Similar issues, local challenges </a:t>
            </a:r>
            <a:endParaRPr sz="1800"/>
          </a:p>
          <a:p>
            <a:pPr marL="171450" lvl="0" indent="-18415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s" sz="1800"/>
              <a:t>Build personal and institutional support networks</a:t>
            </a:r>
            <a:endParaRPr sz="1800"/>
          </a:p>
          <a:p>
            <a:pPr marL="171450" lvl="0" indent="-18415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s" sz="1800"/>
              <a:t>Serendipitous interactions, potential for collaborations </a:t>
            </a:r>
            <a:endParaRPr sz="18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1" name="Google Shape;521;p44"/>
          <p:cNvSpPr txBox="1"/>
          <p:nvPr/>
        </p:nvSpPr>
        <p:spPr>
          <a:xfrm>
            <a:off x="1280700" y="3296350"/>
            <a:ext cx="68052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Promote Binghamton scholarship on an global scale!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2" name="Google Shape;522;p44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Libraries NI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5"/>
          <p:cNvSpPr/>
          <p:nvPr/>
        </p:nvSpPr>
        <p:spPr>
          <a:xfrm>
            <a:off x="5859976" y="891861"/>
            <a:ext cx="1384200" cy="138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45"/>
          <p:cNvSpPr txBox="1">
            <a:spLocks noGrp="1"/>
          </p:cNvSpPr>
          <p:nvPr>
            <p:ph type="title"/>
          </p:nvPr>
        </p:nvSpPr>
        <p:spPr>
          <a:xfrm>
            <a:off x="723900" y="1341554"/>
            <a:ext cx="7696200" cy="9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Poiret One"/>
              <a:buNone/>
            </a:pPr>
            <a:r>
              <a:rPr lang="es"/>
              <a:t>THANKS!</a:t>
            </a:r>
            <a:endParaRPr/>
          </a:p>
        </p:txBody>
      </p:sp>
      <p:sp>
        <p:nvSpPr>
          <p:cNvPr id="529" name="Google Shape;529;p45"/>
          <p:cNvSpPr txBox="1">
            <a:spLocks noGrp="1"/>
          </p:cNvSpPr>
          <p:nvPr>
            <p:ph type="body" idx="1"/>
          </p:nvPr>
        </p:nvSpPr>
        <p:spPr>
          <a:xfrm>
            <a:off x="2569434" y="2760029"/>
            <a:ext cx="3837600" cy="1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s" sz="2600"/>
              <a:t>Questions?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  <p:sp>
        <p:nvSpPr>
          <p:cNvPr id="530" name="Google Shape;530;p45"/>
          <p:cNvSpPr txBox="1"/>
          <p:nvPr/>
        </p:nvSpPr>
        <p:spPr>
          <a:xfrm>
            <a:off x="3072000" y="4245697"/>
            <a:ext cx="3000000" cy="19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rPr lang="e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keep this slide for attribution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1" name="Google Shape;531;p45"/>
          <p:cNvSpPr txBox="1"/>
          <p:nvPr/>
        </p:nvSpPr>
        <p:spPr>
          <a:xfrm>
            <a:off x="6407034" y="4408909"/>
            <a:ext cx="2009256" cy="182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"/>
          <p:cNvSpPr/>
          <p:nvPr/>
        </p:nvSpPr>
        <p:spPr>
          <a:xfrm>
            <a:off x="5914956" y="1116148"/>
            <a:ext cx="1111500" cy="111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3"/>
          <p:cNvSpPr txBox="1">
            <a:spLocks noGrp="1"/>
          </p:cNvSpPr>
          <p:nvPr>
            <p:ph type="title"/>
          </p:nvPr>
        </p:nvSpPr>
        <p:spPr>
          <a:xfrm>
            <a:off x="4572000" y="2228400"/>
            <a:ext cx="37974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oiret One"/>
              <a:buNone/>
            </a:pPr>
            <a:r>
              <a:rPr lang="es"/>
              <a:t>PLACE </a:t>
            </a:r>
            <a:endParaRPr/>
          </a:p>
        </p:txBody>
      </p:sp>
      <p:sp>
        <p:nvSpPr>
          <p:cNvPr id="236" name="Google Shape;236;p23"/>
          <p:cNvSpPr txBox="1">
            <a:spLocks noGrp="1"/>
          </p:cNvSpPr>
          <p:nvPr>
            <p:ph type="body" idx="1"/>
          </p:nvPr>
        </p:nvSpPr>
        <p:spPr>
          <a:xfrm>
            <a:off x="4881600" y="3121200"/>
            <a:ext cx="31776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"/>
              <a:t>Contextualizing Libraries</a:t>
            </a:r>
            <a:endParaRPr/>
          </a:p>
        </p:txBody>
      </p:sp>
      <p:sp>
        <p:nvSpPr>
          <p:cNvPr id="237" name="Google Shape;237;p23"/>
          <p:cNvSpPr txBox="1">
            <a:spLocks noGrp="1"/>
          </p:cNvSpPr>
          <p:nvPr>
            <p:ph type="body" idx="2"/>
          </p:nvPr>
        </p:nvSpPr>
        <p:spPr>
          <a:xfrm>
            <a:off x="5875200" y="1310400"/>
            <a:ext cx="11877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r>
              <a:rPr lang="es"/>
              <a:t>01</a:t>
            </a:r>
            <a:endParaRPr/>
          </a:p>
        </p:txBody>
      </p:sp>
      <p:pic>
        <p:nvPicPr>
          <p:cNvPr id="238" name="Google Shape;238;p23"/>
          <p:cNvPicPr preferRelativeResize="0"/>
          <p:nvPr/>
        </p:nvPicPr>
        <p:blipFill rotWithShape="1">
          <a:blip r:embed="rId3">
            <a:alphaModFix/>
          </a:blip>
          <a:srcRect l="16658" t="3379" r="12575" b="8831"/>
          <a:stretch/>
        </p:blipFill>
        <p:spPr>
          <a:xfrm>
            <a:off x="0" y="840019"/>
            <a:ext cx="3667500" cy="3412200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239" name="Google Shape;239;p23"/>
          <p:cNvSpPr txBox="1"/>
          <p:nvPr/>
        </p:nvSpPr>
        <p:spPr>
          <a:xfrm>
            <a:off x="6407034" y="4408909"/>
            <a:ext cx="20094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23"/>
          <p:cNvSpPr/>
          <p:nvPr/>
        </p:nvSpPr>
        <p:spPr>
          <a:xfrm>
            <a:off x="7544477" y="1034452"/>
            <a:ext cx="11877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"/>
          <p:cNvSpPr txBox="1">
            <a:spLocks noGrp="1"/>
          </p:cNvSpPr>
          <p:nvPr>
            <p:ph type="body" idx="1"/>
          </p:nvPr>
        </p:nvSpPr>
        <p:spPr>
          <a:xfrm>
            <a:off x="723900" y="1282834"/>
            <a:ext cx="77052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"/>
              <a:t>The ALA of Ireland </a:t>
            </a:r>
            <a:endParaRPr/>
          </a:p>
        </p:txBody>
      </p:sp>
      <p:sp>
        <p:nvSpPr>
          <p:cNvPr id="246" name="Google Shape;246;p24"/>
          <p:cNvSpPr txBox="1">
            <a:spLocks noGrp="1"/>
          </p:cNvSpPr>
          <p:nvPr>
            <p:ph type="title"/>
          </p:nvPr>
        </p:nvSpPr>
        <p:spPr>
          <a:xfrm>
            <a:off x="723900" y="552450"/>
            <a:ext cx="3512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iret One"/>
              <a:buNone/>
            </a:pPr>
            <a:r>
              <a:rPr lang="es"/>
              <a:t>Joint Conference </a:t>
            </a:r>
            <a:endParaRPr/>
          </a:p>
        </p:txBody>
      </p:sp>
      <p:sp>
        <p:nvSpPr>
          <p:cNvPr id="247" name="Google Shape;247;p24"/>
          <p:cNvSpPr txBox="1">
            <a:spLocks noGrp="1"/>
          </p:cNvSpPr>
          <p:nvPr>
            <p:ph type="body" idx="3"/>
          </p:nvPr>
        </p:nvSpPr>
        <p:spPr>
          <a:xfrm>
            <a:off x="723900" y="1733550"/>
            <a:ext cx="3684000" cy="20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s"/>
              <a:t>CILIP - Main library organization in UK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s"/>
              <a:t>LAI - Main library organization in Ireland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s"/>
              <a:t>Every year they switch out between Ireland and NI </a:t>
            </a:r>
            <a:endParaRPr/>
          </a:p>
        </p:txBody>
      </p:sp>
      <p:pic>
        <p:nvPicPr>
          <p:cNvPr id="248" name="Google Shape;2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0575" y="331500"/>
            <a:ext cx="3210900" cy="40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"/>
          <p:cNvSpPr txBox="1">
            <a:spLocks noGrp="1"/>
          </p:cNvSpPr>
          <p:nvPr>
            <p:ph type="title"/>
          </p:nvPr>
        </p:nvSpPr>
        <p:spPr>
          <a:xfrm>
            <a:off x="723900" y="552450"/>
            <a:ext cx="3512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iret One"/>
              <a:buNone/>
            </a:pPr>
            <a:r>
              <a:rPr lang="es"/>
              <a:t>Joint Conference </a:t>
            </a:r>
            <a:endParaRPr/>
          </a:p>
        </p:txBody>
      </p:sp>
      <p:sp>
        <p:nvSpPr>
          <p:cNvPr id="254" name="Google Shape;254;p25"/>
          <p:cNvSpPr txBox="1">
            <a:spLocks noGrp="1"/>
          </p:cNvSpPr>
          <p:nvPr>
            <p:ph type="body" idx="3"/>
          </p:nvPr>
        </p:nvSpPr>
        <p:spPr>
          <a:xfrm>
            <a:off x="723900" y="1230950"/>
            <a:ext cx="3887100" cy="26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71450" lvl="0" indent="-171450" algn="l" rtl="0"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s"/>
              <a:t>Different countries within different country systems</a:t>
            </a:r>
            <a:endParaRPr/>
          </a:p>
          <a:p>
            <a:pPr marL="514350" lvl="1" indent="-171450" algn="l" rtl="0"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s"/>
              <a:t>Ireland - within EU</a:t>
            </a:r>
            <a:endParaRPr/>
          </a:p>
          <a:p>
            <a:pPr marL="514350" lvl="1" indent="-171450" algn="l" rtl="0"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s"/>
              <a:t>Northern Ireland - within UK (no longer EU since Brexit) </a:t>
            </a:r>
            <a:endParaRPr/>
          </a:p>
          <a:p>
            <a:pPr marL="171450" lvl="0" indent="-171450" algn="l" rtl="0"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s"/>
              <a:t>Same island </a:t>
            </a:r>
            <a:endParaRPr/>
          </a:p>
          <a:p>
            <a:pPr marL="514350" lvl="1" indent="-171450" algn="l" rtl="0"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s"/>
              <a:t>No border patrol</a:t>
            </a:r>
            <a:endParaRPr/>
          </a:p>
          <a:p>
            <a:pPr marL="514350" lvl="1" indent="-171450" algn="l" rtl="0"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s"/>
              <a:t>Trains connect all of Ireland/NI but you have to buy tickets from different services </a:t>
            </a:r>
            <a:endParaRPr/>
          </a:p>
        </p:txBody>
      </p:sp>
      <p:pic>
        <p:nvPicPr>
          <p:cNvPr id="255" name="Google Shape;2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0575" y="331500"/>
            <a:ext cx="3210900" cy="40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"/>
          <p:cNvSpPr/>
          <p:nvPr/>
        </p:nvSpPr>
        <p:spPr>
          <a:xfrm rot="-5400000">
            <a:off x="5784819" y="2438790"/>
            <a:ext cx="1325700" cy="2990400"/>
          </a:xfrm>
          <a:prstGeom prst="flowChartDelay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6"/>
          <p:cNvSpPr/>
          <p:nvPr/>
        </p:nvSpPr>
        <p:spPr>
          <a:xfrm rot="-5400000">
            <a:off x="2017562" y="2438790"/>
            <a:ext cx="1325700" cy="2990400"/>
          </a:xfrm>
          <a:prstGeom prst="flowChartDelay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6"/>
          <p:cNvSpPr/>
          <p:nvPr/>
        </p:nvSpPr>
        <p:spPr>
          <a:xfrm rot="-5400000">
            <a:off x="2037227" y="616118"/>
            <a:ext cx="1325700" cy="2990400"/>
          </a:xfrm>
          <a:prstGeom prst="flowChartDelay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6"/>
          <p:cNvSpPr/>
          <p:nvPr/>
        </p:nvSpPr>
        <p:spPr>
          <a:xfrm rot="-5400000">
            <a:off x="5784818" y="616118"/>
            <a:ext cx="1325700" cy="2990400"/>
          </a:xfrm>
          <a:prstGeom prst="flowChartDelay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6"/>
          <p:cNvSpPr/>
          <p:nvPr/>
        </p:nvSpPr>
        <p:spPr>
          <a:xfrm>
            <a:off x="6054216" y="2841170"/>
            <a:ext cx="786900" cy="786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6"/>
          <p:cNvSpPr/>
          <p:nvPr/>
        </p:nvSpPr>
        <p:spPr>
          <a:xfrm>
            <a:off x="2286959" y="2841170"/>
            <a:ext cx="786900" cy="786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6"/>
          <p:cNvSpPr/>
          <p:nvPr/>
        </p:nvSpPr>
        <p:spPr>
          <a:xfrm>
            <a:off x="6054216" y="1034604"/>
            <a:ext cx="786900" cy="786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6"/>
          <p:cNvSpPr/>
          <p:nvPr/>
        </p:nvSpPr>
        <p:spPr>
          <a:xfrm>
            <a:off x="2306624" y="1034604"/>
            <a:ext cx="786900" cy="786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6"/>
          <p:cNvSpPr/>
          <p:nvPr/>
        </p:nvSpPr>
        <p:spPr>
          <a:xfrm>
            <a:off x="5712287" y="129911"/>
            <a:ext cx="786900" cy="786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6"/>
          <p:cNvSpPr txBox="1">
            <a:spLocks noGrp="1"/>
          </p:cNvSpPr>
          <p:nvPr>
            <p:ph type="title"/>
          </p:nvPr>
        </p:nvSpPr>
        <p:spPr>
          <a:xfrm>
            <a:off x="723900" y="552450"/>
            <a:ext cx="7696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iret One"/>
              <a:buNone/>
            </a:pPr>
            <a:r>
              <a:rPr lang="es"/>
              <a:t>Difference of Place </a:t>
            </a:r>
            <a:endParaRPr/>
          </a:p>
        </p:txBody>
      </p:sp>
      <p:sp>
        <p:nvSpPr>
          <p:cNvPr id="270" name="Google Shape;270;p26"/>
          <p:cNvSpPr txBox="1">
            <a:spLocks noGrp="1"/>
          </p:cNvSpPr>
          <p:nvPr>
            <p:ph type="body" idx="1"/>
          </p:nvPr>
        </p:nvSpPr>
        <p:spPr>
          <a:xfrm>
            <a:off x="1416600" y="2214000"/>
            <a:ext cx="25488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s"/>
              <a:t>Much easier to get around than US conferences </a:t>
            </a:r>
            <a:endParaRPr/>
          </a:p>
        </p:txBody>
      </p:sp>
      <p:sp>
        <p:nvSpPr>
          <p:cNvPr id="271" name="Google Shape;271;p26"/>
          <p:cNvSpPr txBox="1">
            <a:spLocks noGrp="1"/>
          </p:cNvSpPr>
          <p:nvPr>
            <p:ph type="body" idx="2"/>
          </p:nvPr>
        </p:nvSpPr>
        <p:spPr>
          <a:xfrm>
            <a:off x="1416600" y="1821600"/>
            <a:ext cx="25488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s"/>
              <a:t>TRANSPORTATION</a:t>
            </a:r>
            <a:endParaRPr/>
          </a:p>
        </p:txBody>
      </p:sp>
      <p:sp>
        <p:nvSpPr>
          <p:cNvPr id="272" name="Google Shape;272;p26"/>
          <p:cNvSpPr txBox="1">
            <a:spLocks noGrp="1"/>
          </p:cNvSpPr>
          <p:nvPr>
            <p:ph type="body" idx="3"/>
          </p:nvPr>
        </p:nvSpPr>
        <p:spPr>
          <a:xfrm>
            <a:off x="5175000" y="2214000"/>
            <a:ext cx="25488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s"/>
              <a:t>Location off the beaten path</a:t>
            </a:r>
            <a:endParaRPr/>
          </a:p>
        </p:txBody>
      </p:sp>
      <p:sp>
        <p:nvSpPr>
          <p:cNvPr id="273" name="Google Shape;273;p26"/>
          <p:cNvSpPr txBox="1">
            <a:spLocks noGrp="1"/>
          </p:cNvSpPr>
          <p:nvPr>
            <p:ph type="body" idx="4"/>
          </p:nvPr>
        </p:nvSpPr>
        <p:spPr>
          <a:xfrm>
            <a:off x="5174279" y="1821600"/>
            <a:ext cx="2550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s"/>
              <a:t>REGIONALITY</a:t>
            </a:r>
            <a:endParaRPr/>
          </a:p>
        </p:txBody>
      </p:sp>
      <p:sp>
        <p:nvSpPr>
          <p:cNvPr id="274" name="Google Shape;274;p26"/>
          <p:cNvSpPr txBox="1">
            <a:spLocks noGrp="1"/>
          </p:cNvSpPr>
          <p:nvPr>
            <p:ph type="body" idx="5"/>
          </p:nvPr>
        </p:nvSpPr>
        <p:spPr>
          <a:xfrm>
            <a:off x="5175000" y="4014000"/>
            <a:ext cx="25488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s"/>
              <a:t>Downtown versus outskirts </a:t>
            </a:r>
            <a:endParaRPr/>
          </a:p>
        </p:txBody>
      </p:sp>
      <p:sp>
        <p:nvSpPr>
          <p:cNvPr id="275" name="Google Shape;275;p26"/>
          <p:cNvSpPr txBox="1">
            <a:spLocks noGrp="1"/>
          </p:cNvSpPr>
          <p:nvPr>
            <p:ph type="body" idx="6"/>
          </p:nvPr>
        </p:nvSpPr>
        <p:spPr>
          <a:xfrm>
            <a:off x="5174279" y="3636000"/>
            <a:ext cx="25503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s"/>
              <a:t>HOUSING</a:t>
            </a:r>
            <a:endParaRPr/>
          </a:p>
        </p:txBody>
      </p:sp>
      <p:sp>
        <p:nvSpPr>
          <p:cNvPr id="276" name="Google Shape;276;p26"/>
          <p:cNvSpPr txBox="1">
            <a:spLocks noGrp="1"/>
          </p:cNvSpPr>
          <p:nvPr>
            <p:ph type="body" idx="7"/>
          </p:nvPr>
        </p:nvSpPr>
        <p:spPr>
          <a:xfrm>
            <a:off x="1416600" y="4014000"/>
            <a:ext cx="25488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/>
              <a:t>Potato, potato, potato </a:t>
            </a:r>
            <a:endParaRPr/>
          </a:p>
        </p:txBody>
      </p:sp>
      <p:sp>
        <p:nvSpPr>
          <p:cNvPr id="277" name="Google Shape;277;p26"/>
          <p:cNvSpPr txBox="1">
            <a:spLocks noGrp="1"/>
          </p:cNvSpPr>
          <p:nvPr>
            <p:ph type="body" idx="8"/>
          </p:nvPr>
        </p:nvSpPr>
        <p:spPr>
          <a:xfrm>
            <a:off x="1415879" y="3639600"/>
            <a:ext cx="2550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s"/>
              <a:t>FOOD</a:t>
            </a:r>
            <a:endParaRPr/>
          </a:p>
        </p:txBody>
      </p:sp>
      <p:sp>
        <p:nvSpPr>
          <p:cNvPr id="278" name="Google Shape;278;p26"/>
          <p:cNvSpPr txBox="1">
            <a:spLocks noGrp="1"/>
          </p:cNvSpPr>
          <p:nvPr>
            <p:ph type="body" idx="9"/>
          </p:nvPr>
        </p:nvSpPr>
        <p:spPr>
          <a:xfrm>
            <a:off x="1416600" y="1231200"/>
            <a:ext cx="25488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279" name="Google Shape;279;p26"/>
          <p:cNvSpPr txBox="1">
            <a:spLocks noGrp="1"/>
          </p:cNvSpPr>
          <p:nvPr>
            <p:ph type="body" idx="13"/>
          </p:nvPr>
        </p:nvSpPr>
        <p:spPr>
          <a:xfrm>
            <a:off x="5174279" y="1231200"/>
            <a:ext cx="2550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280" name="Google Shape;280;p26"/>
          <p:cNvSpPr txBox="1">
            <a:spLocks noGrp="1"/>
          </p:cNvSpPr>
          <p:nvPr>
            <p:ph type="body" idx="14"/>
          </p:nvPr>
        </p:nvSpPr>
        <p:spPr>
          <a:xfrm>
            <a:off x="1415879" y="3027600"/>
            <a:ext cx="25503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281" name="Google Shape;281;p26"/>
          <p:cNvSpPr txBox="1">
            <a:spLocks noGrp="1"/>
          </p:cNvSpPr>
          <p:nvPr>
            <p:ph type="body" idx="15"/>
          </p:nvPr>
        </p:nvSpPr>
        <p:spPr>
          <a:xfrm>
            <a:off x="5174279" y="3027600"/>
            <a:ext cx="25503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s"/>
              <a:t>04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"/>
          <p:cNvSpPr txBox="1">
            <a:spLocks noGrp="1"/>
          </p:cNvSpPr>
          <p:nvPr>
            <p:ph type="title"/>
          </p:nvPr>
        </p:nvSpPr>
        <p:spPr>
          <a:xfrm>
            <a:off x="1627525" y="531050"/>
            <a:ext cx="6437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iret One"/>
              <a:buNone/>
            </a:pPr>
            <a:r>
              <a:rPr lang="es"/>
              <a:t>Sociopolitical Context </a:t>
            </a:r>
            <a:endParaRPr/>
          </a:p>
        </p:txBody>
      </p:sp>
      <p:pic>
        <p:nvPicPr>
          <p:cNvPr id="287" name="Google Shape;287;p27"/>
          <p:cNvPicPr preferRelativeResize="0"/>
          <p:nvPr/>
        </p:nvPicPr>
        <p:blipFill rotWithShape="1">
          <a:blip r:embed="rId3">
            <a:alphaModFix/>
          </a:blip>
          <a:srcRect t="18031" b="41080"/>
          <a:stretch/>
        </p:blipFill>
        <p:spPr>
          <a:xfrm>
            <a:off x="1857338" y="1130525"/>
            <a:ext cx="5977774" cy="3259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"/>
          <p:cNvSpPr txBox="1">
            <a:spLocks noGrp="1"/>
          </p:cNvSpPr>
          <p:nvPr>
            <p:ph type="body" idx="3"/>
          </p:nvPr>
        </p:nvSpPr>
        <p:spPr>
          <a:xfrm>
            <a:off x="723900" y="1230950"/>
            <a:ext cx="3887100" cy="26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endParaRPr/>
          </a:p>
        </p:txBody>
      </p:sp>
      <p:pic>
        <p:nvPicPr>
          <p:cNvPr id="293" name="Google Shape;293;p28"/>
          <p:cNvPicPr preferRelativeResize="0"/>
          <p:nvPr/>
        </p:nvPicPr>
        <p:blipFill rotWithShape="1">
          <a:blip r:embed="rId3">
            <a:alphaModFix/>
          </a:blip>
          <a:srcRect l="12347" t="22261" r="15236" b="16226"/>
          <a:stretch/>
        </p:blipFill>
        <p:spPr>
          <a:xfrm>
            <a:off x="540475" y="1230950"/>
            <a:ext cx="2272374" cy="25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8"/>
          <p:cNvPicPr preferRelativeResize="0"/>
          <p:nvPr/>
        </p:nvPicPr>
        <p:blipFill rotWithShape="1">
          <a:blip r:embed="rId4">
            <a:alphaModFix/>
          </a:blip>
          <a:srcRect l="11367" t="19072" r="23490" b="21325"/>
          <a:stretch/>
        </p:blipFill>
        <p:spPr>
          <a:xfrm>
            <a:off x="3226162" y="1047088"/>
            <a:ext cx="2512950" cy="306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8"/>
          <p:cNvPicPr preferRelativeResize="0"/>
          <p:nvPr/>
        </p:nvPicPr>
        <p:blipFill rotWithShape="1">
          <a:blip r:embed="rId5">
            <a:alphaModFix/>
          </a:blip>
          <a:srcRect t="12293" b="29691"/>
          <a:stretch/>
        </p:blipFill>
        <p:spPr>
          <a:xfrm>
            <a:off x="6291425" y="1087975"/>
            <a:ext cx="2378350" cy="298384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8"/>
          <p:cNvSpPr txBox="1">
            <a:spLocks noGrp="1"/>
          </p:cNvSpPr>
          <p:nvPr>
            <p:ph type="title"/>
          </p:nvPr>
        </p:nvSpPr>
        <p:spPr>
          <a:xfrm>
            <a:off x="1627525" y="531050"/>
            <a:ext cx="6437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iret One"/>
              <a:buNone/>
            </a:pPr>
            <a:r>
              <a:rPr lang="es"/>
              <a:t>Sociopolitical Context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"/>
          <p:cNvSpPr/>
          <p:nvPr/>
        </p:nvSpPr>
        <p:spPr>
          <a:xfrm>
            <a:off x="5914956" y="1116148"/>
            <a:ext cx="1111500" cy="111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9"/>
          <p:cNvSpPr txBox="1">
            <a:spLocks noGrp="1"/>
          </p:cNvSpPr>
          <p:nvPr>
            <p:ph type="title"/>
          </p:nvPr>
        </p:nvSpPr>
        <p:spPr>
          <a:xfrm>
            <a:off x="4572000" y="2228400"/>
            <a:ext cx="37974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oiret One"/>
              <a:buNone/>
            </a:pPr>
            <a:r>
              <a:rPr lang="es"/>
              <a:t>PEOPLE</a:t>
            </a:r>
            <a:endParaRPr/>
          </a:p>
        </p:txBody>
      </p:sp>
      <p:sp>
        <p:nvSpPr>
          <p:cNvPr id="303" name="Google Shape;303;p29"/>
          <p:cNvSpPr txBox="1">
            <a:spLocks noGrp="1"/>
          </p:cNvSpPr>
          <p:nvPr>
            <p:ph type="body" idx="1"/>
          </p:nvPr>
        </p:nvSpPr>
        <p:spPr>
          <a:xfrm>
            <a:off x="4881600" y="3121200"/>
            <a:ext cx="31776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"/>
              <a:t>Making connections</a:t>
            </a:r>
            <a:endParaRPr/>
          </a:p>
        </p:txBody>
      </p:sp>
      <p:sp>
        <p:nvSpPr>
          <p:cNvPr id="304" name="Google Shape;304;p29"/>
          <p:cNvSpPr txBox="1">
            <a:spLocks noGrp="1"/>
          </p:cNvSpPr>
          <p:nvPr>
            <p:ph type="body" idx="2"/>
          </p:nvPr>
        </p:nvSpPr>
        <p:spPr>
          <a:xfrm>
            <a:off x="5875200" y="1310400"/>
            <a:ext cx="11877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r>
              <a:rPr lang="es"/>
              <a:t>02</a:t>
            </a:r>
            <a:endParaRPr/>
          </a:p>
        </p:txBody>
      </p:sp>
      <p:pic>
        <p:nvPicPr>
          <p:cNvPr id="305" name="Google Shape;305;p29"/>
          <p:cNvPicPr preferRelativeResize="0"/>
          <p:nvPr/>
        </p:nvPicPr>
        <p:blipFill rotWithShape="1">
          <a:blip r:embed="rId3">
            <a:alphaModFix/>
          </a:blip>
          <a:srcRect l="9697" r="9689"/>
          <a:stretch/>
        </p:blipFill>
        <p:spPr>
          <a:xfrm>
            <a:off x="0" y="840019"/>
            <a:ext cx="3667500" cy="3412200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306" name="Google Shape;306;p29"/>
          <p:cNvSpPr txBox="1"/>
          <p:nvPr/>
        </p:nvSpPr>
        <p:spPr>
          <a:xfrm>
            <a:off x="6407034" y="4408909"/>
            <a:ext cx="20094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29"/>
          <p:cNvSpPr/>
          <p:nvPr/>
        </p:nvSpPr>
        <p:spPr>
          <a:xfrm>
            <a:off x="7544477" y="1034452"/>
            <a:ext cx="11877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9F9F1"/>
      </a:lt1>
      <a:dk2>
        <a:srgbClr val="3E4C4C"/>
      </a:dk2>
      <a:lt2>
        <a:srgbClr val="A3D392"/>
      </a:lt2>
      <a:accent1>
        <a:srgbClr val="89C773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862</Words>
  <Application>Microsoft Office PowerPoint</Application>
  <PresentationFormat>On-screen Show (16:9)</PresentationFormat>
  <Paragraphs>148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Poiret One</vt:lpstr>
      <vt:lpstr>Montserrat</vt:lpstr>
      <vt:lpstr>Calibri</vt:lpstr>
      <vt:lpstr>Arial</vt:lpstr>
      <vt:lpstr>Times New Roman</vt:lpstr>
      <vt:lpstr>Office Theme</vt:lpstr>
      <vt:lpstr>Connecting the Global Library </vt:lpstr>
      <vt:lpstr>OUR JOURNEY</vt:lpstr>
      <vt:lpstr>PLACE </vt:lpstr>
      <vt:lpstr>Joint Conference </vt:lpstr>
      <vt:lpstr>Joint Conference </vt:lpstr>
      <vt:lpstr>Difference of Place </vt:lpstr>
      <vt:lpstr>Sociopolitical Context </vt:lpstr>
      <vt:lpstr>Sociopolitical Context </vt:lpstr>
      <vt:lpstr>PEOPLE</vt:lpstr>
      <vt:lpstr>NEWRY QUICK FACTS</vt:lpstr>
      <vt:lpstr>A SMALL, BUT VERY WELCOMING GROUP </vt:lpstr>
      <vt:lpstr>LIBRARIES NI</vt:lpstr>
      <vt:lpstr>THINGS</vt:lpstr>
      <vt:lpstr>Keynote I Building Our Future: What is the Role of AI? </vt:lpstr>
      <vt:lpstr>Day 1</vt:lpstr>
      <vt:lpstr>PowerPoint Presentation</vt:lpstr>
      <vt:lpstr>Keynote II A New Chapter: University of Ulster Library Services Reimagined </vt:lpstr>
      <vt:lpstr>Plenary: Baby Talk: Neonatal Intensive Care Reading Project</vt:lpstr>
      <vt:lpstr>New Professionals Panel</vt:lpstr>
      <vt:lpstr>Day 2</vt:lpstr>
      <vt:lpstr>Plenary: Building a Decolonised Future Through Irish Libraries.</vt:lpstr>
      <vt:lpstr>POSTER DISPLAY</vt:lpstr>
      <vt:lpstr>SIMILAR CONCERNS</vt:lpstr>
      <vt:lpstr>Connecting the Global Library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the Global Library </dc:title>
  <cp:lastModifiedBy>Simone Clunie</cp:lastModifiedBy>
  <cp:revision>1</cp:revision>
  <dcterms:modified xsi:type="dcterms:W3CDTF">2024-09-19T12:32:49Z</dcterms:modified>
</cp:coreProperties>
</file>